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2" r:id="rId3"/>
    <p:sldId id="263" r:id="rId4"/>
    <p:sldId id="266" r:id="rId5"/>
    <p:sldId id="257" r:id="rId6"/>
    <p:sldId id="267" r:id="rId7"/>
    <p:sldId id="268" r:id="rId8"/>
    <p:sldId id="264" r:id="rId9"/>
    <p:sldId id="260" r:id="rId10"/>
    <p:sldId id="265" r:id="rId11"/>
    <p:sldId id="270" r:id="rId12"/>
    <p:sldId id="271" r:id="rId13"/>
    <p:sldId id="259" r:id="rId14"/>
    <p:sldId id="25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0EF"/>
    <a:srgbClr val="EA7E68"/>
    <a:srgbClr val="FFFFFF"/>
    <a:srgbClr val="F39E34"/>
    <a:srgbClr val="23AAAD"/>
    <a:srgbClr val="1B13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DE5F0-F600-46C3-AE4D-5148C69FFBAD}" type="datetimeFigureOut">
              <a:rPr lang="en-US" smtClean="0"/>
              <a:t>9/7/2025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EF6FF-9132-45E0-97B0-6601D5F6581F}" type="slidenum">
              <a:rPr lang="en-US" smtClean="0"/>
              <a:t>‹#›</a:t>
            </a:fld>
            <a:endParaRPr lang="en-US"/>
          </a:p>
        </p:txBody>
      </p:sp>
    </p:spTree>
    <p:extLst>
      <p:ext uri="{BB962C8B-B14F-4D97-AF65-F5344CB8AC3E}">
        <p14:creationId xmlns:p14="http://schemas.microsoft.com/office/powerpoint/2010/main" val="794207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0EF6FF-9132-45E0-97B0-6601D5F6581F}" type="slidenum">
              <a:rPr lang="en-US" smtClean="0"/>
              <a:t>9</a:t>
            </a:fld>
            <a:endParaRPr lang="en-US"/>
          </a:p>
        </p:txBody>
      </p:sp>
    </p:spTree>
    <p:extLst>
      <p:ext uri="{BB962C8B-B14F-4D97-AF65-F5344CB8AC3E}">
        <p14:creationId xmlns:p14="http://schemas.microsoft.com/office/powerpoint/2010/main" val="162048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0EF6FF-9132-45E0-97B0-6601D5F6581F}" type="slidenum">
              <a:rPr lang="en-US" smtClean="0"/>
              <a:t>13</a:t>
            </a:fld>
            <a:endParaRPr lang="en-US"/>
          </a:p>
        </p:txBody>
      </p:sp>
    </p:spTree>
    <p:extLst>
      <p:ext uri="{BB962C8B-B14F-4D97-AF65-F5344CB8AC3E}">
        <p14:creationId xmlns:p14="http://schemas.microsoft.com/office/powerpoint/2010/main" val="2217890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E9D4-CBBD-39CF-AB04-BF492945BE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9F787-A6F0-B4AA-E084-B6E6A2965A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597AC2-B99D-4E92-643D-E755FB13459C}"/>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5" name="Footer Placeholder 4">
            <a:extLst>
              <a:ext uri="{FF2B5EF4-FFF2-40B4-BE49-F238E27FC236}">
                <a16:creationId xmlns:a16="http://schemas.microsoft.com/office/drawing/2014/main" id="{50E3E8F1-0B97-8411-9791-E2816322D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AFF63-8290-6775-8277-205603A4EB61}"/>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265183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6DE25-DCBC-D358-9606-1AFAC0C1AA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E9CA90-1A03-8F33-D4D4-698AE6B2B1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136D4-D9FF-3984-32C8-E310533CA01C}"/>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5" name="Footer Placeholder 4">
            <a:extLst>
              <a:ext uri="{FF2B5EF4-FFF2-40B4-BE49-F238E27FC236}">
                <a16:creationId xmlns:a16="http://schemas.microsoft.com/office/drawing/2014/main" id="{8EB007F2-5888-0388-EEC2-737DB1C45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E26C5-0E2E-A976-A6BA-B4D7B6726757}"/>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3097459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E24D53-CB44-64E5-F537-B0AC6B350F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269E02-5B4E-B2E2-BF0E-FFAB403EC1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EF28F0-7539-0FB2-62D6-933FEFE284A5}"/>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5" name="Footer Placeholder 4">
            <a:extLst>
              <a:ext uri="{FF2B5EF4-FFF2-40B4-BE49-F238E27FC236}">
                <a16:creationId xmlns:a16="http://schemas.microsoft.com/office/drawing/2014/main" id="{A3A0D598-96DB-8BDF-7A86-05A1D81CF0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07A8-426C-583A-2AB9-069E9B29C80B}"/>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750939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706E-CA7F-38DC-3ABC-4F852DF7F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62F1B5-7512-79D3-6D27-ACE3DE8EBA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CBC36-52A8-E007-5F87-D62CEE285475}"/>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5" name="Footer Placeholder 4">
            <a:extLst>
              <a:ext uri="{FF2B5EF4-FFF2-40B4-BE49-F238E27FC236}">
                <a16:creationId xmlns:a16="http://schemas.microsoft.com/office/drawing/2014/main" id="{0843E764-0E8F-32F3-959D-0F804A37A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B5893-D3ED-A111-1DE0-119AD82E1D7D}"/>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706830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4975-5492-925A-B15F-E8CC6C3014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45FB7A-94FF-7667-A5AE-CDBA3EED9B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6378E6-0E53-3566-5185-3282A7ACF43B}"/>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5" name="Footer Placeholder 4">
            <a:extLst>
              <a:ext uri="{FF2B5EF4-FFF2-40B4-BE49-F238E27FC236}">
                <a16:creationId xmlns:a16="http://schemas.microsoft.com/office/drawing/2014/main" id="{EC894B46-3170-CA59-EB06-0A7AC393A3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B8DCD-0235-FAC9-2827-6C5C8B105C5F}"/>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410764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336E-6F64-9716-79F6-09C1859BC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38254C-3BFA-9701-AC0A-69FFD312B9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13CF7D-60F3-4DD1-50E0-47BBB8577C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75E01B-DD97-C969-E069-6D67223589FF}"/>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6" name="Footer Placeholder 5">
            <a:extLst>
              <a:ext uri="{FF2B5EF4-FFF2-40B4-BE49-F238E27FC236}">
                <a16:creationId xmlns:a16="http://schemas.microsoft.com/office/drawing/2014/main" id="{6095A4BF-086F-98BB-F707-75DF6DF49F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3B833-D94C-1AC9-CFFD-831D8DA12EED}"/>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316653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9E33-AED8-B87B-9CC4-4BAB91FC33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B38AB0-C97E-6DAB-D4F9-4E6E880A75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FB543-54DF-5442-98C7-915747DAA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C64A0E-6894-69A9-F1E4-675924EDF4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49B4D7-7FE4-E06D-00C8-F9CB7BAB3D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CC1D51-1765-5933-46E9-9583E41C6F79}"/>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8" name="Footer Placeholder 7">
            <a:extLst>
              <a:ext uri="{FF2B5EF4-FFF2-40B4-BE49-F238E27FC236}">
                <a16:creationId xmlns:a16="http://schemas.microsoft.com/office/drawing/2014/main" id="{99E0BF8D-CC19-4D88-8268-D162B908A2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7C37E9-D6FF-6D2E-CCCD-69876A090DC2}"/>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31316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FB4E4-AD40-0BBB-5B83-B34C871681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3383E0-E3BA-487A-F1CE-35C3E7036B59}"/>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4" name="Footer Placeholder 3">
            <a:extLst>
              <a:ext uri="{FF2B5EF4-FFF2-40B4-BE49-F238E27FC236}">
                <a16:creationId xmlns:a16="http://schemas.microsoft.com/office/drawing/2014/main" id="{A3A2B5EC-367A-A661-0FF1-BABCDF90D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9373EB-8547-A75B-B63A-8D83DF86A079}"/>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3125008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25240F-9D6E-5E5B-5739-A764AAD3F773}"/>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3" name="Footer Placeholder 2">
            <a:extLst>
              <a:ext uri="{FF2B5EF4-FFF2-40B4-BE49-F238E27FC236}">
                <a16:creationId xmlns:a16="http://schemas.microsoft.com/office/drawing/2014/main" id="{1B15E38A-2B47-3BE4-FDBB-F1DA85C4CF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73BECA-2872-CB7C-70B9-C193C728128F}"/>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095997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55EF-3FB5-CEEA-B5B9-DF825D069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53C253-96E3-ADD3-298D-DC078E1CFA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79389-2AC9-39C4-5C51-4372015E3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87FBA9-D34A-DF22-4030-7CC81ACCF968}"/>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6" name="Footer Placeholder 5">
            <a:extLst>
              <a:ext uri="{FF2B5EF4-FFF2-40B4-BE49-F238E27FC236}">
                <a16:creationId xmlns:a16="http://schemas.microsoft.com/office/drawing/2014/main" id="{5572565A-DCE6-BEB8-C0B4-AB737C219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8F334-691D-4D47-5697-B841F7F0083C}"/>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111900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B2BD-9587-900E-7B78-C09E1220AF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94C592-D295-8F91-555F-5104C216DE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00948D-CF7C-759D-183B-4A97A197F4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E657F6-AD68-A51D-F55B-E1258283EEAF}"/>
              </a:ext>
            </a:extLst>
          </p:cNvPr>
          <p:cNvSpPr>
            <a:spLocks noGrp="1"/>
          </p:cNvSpPr>
          <p:nvPr>
            <p:ph type="dt" sz="half" idx="10"/>
          </p:nvPr>
        </p:nvSpPr>
        <p:spPr/>
        <p:txBody>
          <a:bodyPr/>
          <a:lstStyle/>
          <a:p>
            <a:fld id="{8CFBE4D0-E68C-4FB2-8B3A-AA41DAF039F9}" type="datetimeFigureOut">
              <a:rPr lang="en-US" smtClean="0"/>
              <a:t>9/7/2025</a:t>
            </a:fld>
            <a:endParaRPr lang="en-US"/>
          </a:p>
        </p:txBody>
      </p:sp>
      <p:sp>
        <p:nvSpPr>
          <p:cNvPr id="6" name="Footer Placeholder 5">
            <a:extLst>
              <a:ext uri="{FF2B5EF4-FFF2-40B4-BE49-F238E27FC236}">
                <a16:creationId xmlns:a16="http://schemas.microsoft.com/office/drawing/2014/main" id="{875BE1E4-7D6D-F6F3-7A20-AD503FA275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A550FD-9475-C54F-A97D-75D4461306DA}"/>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54844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A0F04-FAD4-97D9-A6C1-4A94253481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34B0C2-37FD-4F81-D9FA-1A82879BFC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B38CD-676D-868D-91EF-E89C850F79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BE4D0-E68C-4FB2-8B3A-AA41DAF039F9}" type="datetimeFigureOut">
              <a:rPr lang="en-US" smtClean="0"/>
              <a:t>9/7/2025</a:t>
            </a:fld>
            <a:endParaRPr lang="en-US"/>
          </a:p>
        </p:txBody>
      </p:sp>
      <p:sp>
        <p:nvSpPr>
          <p:cNvPr id="5" name="Footer Placeholder 4">
            <a:extLst>
              <a:ext uri="{FF2B5EF4-FFF2-40B4-BE49-F238E27FC236}">
                <a16:creationId xmlns:a16="http://schemas.microsoft.com/office/drawing/2014/main" id="{AA571AA0-E6E0-8ED1-29A0-12D5FC02F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99B170-770F-E884-8E03-34B29117A0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F9677-0272-47B3-8877-9BCDB58A6C4D}" type="slidenum">
              <a:rPr lang="en-US" smtClean="0"/>
              <a:t>‹#›</a:t>
            </a:fld>
            <a:endParaRPr lang="en-US"/>
          </a:p>
        </p:txBody>
      </p:sp>
    </p:spTree>
    <p:extLst>
      <p:ext uri="{BB962C8B-B14F-4D97-AF65-F5344CB8AC3E}">
        <p14:creationId xmlns:p14="http://schemas.microsoft.com/office/powerpoint/2010/main" val="1895986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flickr.com/photos/designforhealth/652340749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tackoverflow.com/questions/34951366/some-help-diagram-a-use-case-with-visual-paradigm"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3A5304-1DD4-1448-EB8F-F50DA11AEA9F}"/>
              </a:ext>
            </a:extLst>
          </p:cNvPr>
          <p:cNvSpPr/>
          <p:nvPr/>
        </p:nvSpPr>
        <p:spPr>
          <a:xfrm>
            <a:off x="0" y="0"/>
            <a:ext cx="4216400" cy="6858000"/>
          </a:xfrm>
          <a:prstGeom prst="rect">
            <a:avLst/>
          </a:prstGeom>
          <a:solidFill>
            <a:srgbClr val="1B1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494D9B-A64C-5821-35E0-80140852AFAD}"/>
              </a:ext>
            </a:extLst>
          </p:cNvPr>
          <p:cNvSpPr/>
          <p:nvPr/>
        </p:nvSpPr>
        <p:spPr>
          <a:xfrm>
            <a:off x="762794" y="-1"/>
            <a:ext cx="7010400" cy="685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2E0B9D15-33D0-DD82-F9B9-A62E397585AB}"/>
              </a:ext>
            </a:extLst>
          </p:cNvPr>
          <p:cNvGrpSpPr/>
          <p:nvPr/>
        </p:nvGrpSpPr>
        <p:grpSpPr>
          <a:xfrm rot="9009327">
            <a:off x="3174227" y="688903"/>
            <a:ext cx="2299791" cy="5480193"/>
            <a:chOff x="3753542" y="990487"/>
            <a:chExt cx="2046332" cy="4876222"/>
          </a:xfrm>
        </p:grpSpPr>
        <p:sp>
          <p:nvSpPr>
            <p:cNvPr id="12" name="Oval 11">
              <a:extLst>
                <a:ext uri="{FF2B5EF4-FFF2-40B4-BE49-F238E27FC236}">
                  <a16:creationId xmlns:a16="http://schemas.microsoft.com/office/drawing/2014/main" id="{EE8F1EA6-1449-2D14-64DF-6AE6F61827F1}"/>
                </a:ext>
              </a:extLst>
            </p:cNvPr>
            <p:cNvSpPr/>
            <p:nvPr/>
          </p:nvSpPr>
          <p:spPr>
            <a:xfrm rot="2843287">
              <a:off x="3753542" y="3846218"/>
              <a:ext cx="2020491" cy="2020491"/>
            </a:xfrm>
            <a:custGeom>
              <a:avLst/>
              <a:gdLst>
                <a:gd name="connsiteX0" fmla="*/ 0 w 4040981"/>
                <a:gd name="connsiteY0" fmla="*/ 2020491 h 4040981"/>
                <a:gd name="connsiteX1" fmla="*/ 2020491 w 4040981"/>
                <a:gd name="connsiteY1" fmla="*/ 0 h 4040981"/>
                <a:gd name="connsiteX2" fmla="*/ 4040982 w 4040981"/>
                <a:gd name="connsiteY2" fmla="*/ 2020491 h 4040981"/>
                <a:gd name="connsiteX3" fmla="*/ 2020491 w 4040981"/>
                <a:gd name="connsiteY3" fmla="*/ 4040982 h 4040981"/>
                <a:gd name="connsiteX4" fmla="*/ 0 w 4040981"/>
                <a:gd name="connsiteY4" fmla="*/ 2020491 h 4040981"/>
                <a:gd name="connsiteX0" fmla="*/ 2020491 w 4040982"/>
                <a:gd name="connsiteY0" fmla="*/ 0 h 4040982"/>
                <a:gd name="connsiteX1" fmla="*/ 4040982 w 4040982"/>
                <a:gd name="connsiteY1" fmla="*/ 2020491 h 4040982"/>
                <a:gd name="connsiteX2" fmla="*/ 2020491 w 4040982"/>
                <a:gd name="connsiteY2" fmla="*/ 4040982 h 4040982"/>
                <a:gd name="connsiteX3" fmla="*/ 0 w 4040982"/>
                <a:gd name="connsiteY3" fmla="*/ 2020491 h 4040982"/>
                <a:gd name="connsiteX4" fmla="*/ 2111931 w 4040982"/>
                <a:gd name="connsiteY4" fmla="*/ 91440 h 4040982"/>
                <a:gd name="connsiteX0" fmla="*/ 2020491 w 4040982"/>
                <a:gd name="connsiteY0" fmla="*/ 0 h 4040982"/>
                <a:gd name="connsiteX1" fmla="*/ 4040982 w 4040982"/>
                <a:gd name="connsiteY1" fmla="*/ 2020491 h 4040982"/>
                <a:gd name="connsiteX2" fmla="*/ 2020491 w 4040982"/>
                <a:gd name="connsiteY2" fmla="*/ 4040982 h 4040982"/>
                <a:gd name="connsiteX3" fmla="*/ 0 w 4040982"/>
                <a:gd name="connsiteY3" fmla="*/ 2020491 h 4040982"/>
                <a:gd name="connsiteX0" fmla="*/ 4040982 w 4040982"/>
                <a:gd name="connsiteY0" fmla="*/ 0 h 2020491"/>
                <a:gd name="connsiteX1" fmla="*/ 2020491 w 4040982"/>
                <a:gd name="connsiteY1" fmla="*/ 2020491 h 2020491"/>
                <a:gd name="connsiteX2" fmla="*/ 0 w 4040982"/>
                <a:gd name="connsiteY2" fmla="*/ 0 h 2020491"/>
                <a:gd name="connsiteX0" fmla="*/ 2020491 w 2020491"/>
                <a:gd name="connsiteY0" fmla="*/ 0 h 2020491"/>
                <a:gd name="connsiteX1" fmla="*/ 0 w 2020491"/>
                <a:gd name="connsiteY1" fmla="*/ 2020491 h 2020491"/>
              </a:gdLst>
              <a:ahLst/>
              <a:cxnLst>
                <a:cxn ang="0">
                  <a:pos x="connsiteX0" y="connsiteY0"/>
                </a:cxn>
                <a:cxn ang="0">
                  <a:pos x="connsiteX1" y="connsiteY1"/>
                </a:cxn>
              </a:cxnLst>
              <a:rect l="l" t="t" r="r" b="b"/>
              <a:pathLst>
                <a:path w="2020491" h="2020491">
                  <a:moveTo>
                    <a:pt x="2020491" y="0"/>
                  </a:moveTo>
                  <a:cubicBezTo>
                    <a:pt x="2020491" y="1115886"/>
                    <a:pt x="1115886" y="2020491"/>
                    <a:pt x="0" y="2020491"/>
                  </a:cubicBezTo>
                </a:path>
              </a:pathLst>
            </a:custGeom>
            <a:noFill/>
            <a:ln w="403225" cap="rnd">
              <a:gradFill>
                <a:gsLst>
                  <a:gs pos="0">
                    <a:schemeClr val="bg1"/>
                  </a:gs>
                  <a:gs pos="100000">
                    <a:srgbClr val="23AAAD"/>
                  </a:gs>
                </a:gsLst>
                <a:lin ang="21594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BA0D63-1A8C-FA71-AF34-8D981C9DA020}"/>
                </a:ext>
              </a:extLst>
            </p:cNvPr>
            <p:cNvSpPr/>
            <p:nvPr/>
          </p:nvSpPr>
          <p:spPr>
            <a:xfrm rot="18815050">
              <a:off x="3779383" y="990487"/>
              <a:ext cx="2020491" cy="2020491"/>
            </a:xfrm>
            <a:custGeom>
              <a:avLst/>
              <a:gdLst>
                <a:gd name="connsiteX0" fmla="*/ 0 w 4040981"/>
                <a:gd name="connsiteY0" fmla="*/ 2020491 h 4040981"/>
                <a:gd name="connsiteX1" fmla="*/ 2020491 w 4040981"/>
                <a:gd name="connsiteY1" fmla="*/ 0 h 4040981"/>
                <a:gd name="connsiteX2" fmla="*/ 4040982 w 4040981"/>
                <a:gd name="connsiteY2" fmla="*/ 2020491 h 4040981"/>
                <a:gd name="connsiteX3" fmla="*/ 2020491 w 4040981"/>
                <a:gd name="connsiteY3" fmla="*/ 4040982 h 4040981"/>
                <a:gd name="connsiteX4" fmla="*/ 0 w 4040981"/>
                <a:gd name="connsiteY4" fmla="*/ 2020491 h 4040981"/>
                <a:gd name="connsiteX0" fmla="*/ 0 w 4040982"/>
                <a:gd name="connsiteY0" fmla="*/ 2020491 h 4040982"/>
                <a:gd name="connsiteX1" fmla="*/ 2020491 w 4040982"/>
                <a:gd name="connsiteY1" fmla="*/ 0 h 4040982"/>
                <a:gd name="connsiteX2" fmla="*/ 4040982 w 4040982"/>
                <a:gd name="connsiteY2" fmla="*/ 2020491 h 4040982"/>
                <a:gd name="connsiteX3" fmla="*/ 2020491 w 4040982"/>
                <a:gd name="connsiteY3" fmla="*/ 4040982 h 4040982"/>
                <a:gd name="connsiteX4" fmla="*/ 91440 w 4040982"/>
                <a:gd name="connsiteY4" fmla="*/ 2111931 h 4040982"/>
                <a:gd name="connsiteX0" fmla="*/ 1935425 w 3955916"/>
                <a:gd name="connsiteY0" fmla="*/ 0 h 4040982"/>
                <a:gd name="connsiteX1" fmla="*/ 3955916 w 3955916"/>
                <a:gd name="connsiteY1" fmla="*/ 2020491 h 4040982"/>
                <a:gd name="connsiteX2" fmla="*/ 1935425 w 3955916"/>
                <a:gd name="connsiteY2" fmla="*/ 4040982 h 4040982"/>
                <a:gd name="connsiteX3" fmla="*/ 6374 w 3955916"/>
                <a:gd name="connsiteY3" fmla="*/ 2111931 h 4040982"/>
                <a:gd name="connsiteX0" fmla="*/ 0 w 2020491"/>
                <a:gd name="connsiteY0" fmla="*/ 0 h 4040982"/>
                <a:gd name="connsiteX1" fmla="*/ 2020491 w 2020491"/>
                <a:gd name="connsiteY1" fmla="*/ 2020491 h 4040982"/>
                <a:gd name="connsiteX2" fmla="*/ 0 w 2020491"/>
                <a:gd name="connsiteY2" fmla="*/ 4040982 h 4040982"/>
                <a:gd name="connsiteX0" fmla="*/ 0 w 2020491"/>
                <a:gd name="connsiteY0" fmla="*/ 0 h 2020491"/>
                <a:gd name="connsiteX1" fmla="*/ 2020491 w 2020491"/>
                <a:gd name="connsiteY1" fmla="*/ 2020491 h 2020491"/>
              </a:gdLst>
              <a:ahLst/>
              <a:cxnLst>
                <a:cxn ang="0">
                  <a:pos x="connsiteX0" y="connsiteY0"/>
                </a:cxn>
                <a:cxn ang="0">
                  <a:pos x="connsiteX1" y="connsiteY1"/>
                </a:cxn>
              </a:cxnLst>
              <a:rect l="l" t="t" r="r" b="b"/>
              <a:pathLst>
                <a:path w="2020491" h="2020491">
                  <a:moveTo>
                    <a:pt x="0" y="0"/>
                  </a:moveTo>
                  <a:cubicBezTo>
                    <a:pt x="1115886" y="0"/>
                    <a:pt x="2020491" y="904605"/>
                    <a:pt x="2020491" y="2020491"/>
                  </a:cubicBezTo>
                </a:path>
              </a:pathLst>
            </a:custGeom>
            <a:noFill/>
            <a:ln w="403225" cap="rnd">
              <a:gradFill>
                <a:gsLst>
                  <a:gs pos="100000">
                    <a:schemeClr val="bg1"/>
                  </a:gs>
                  <a:gs pos="0">
                    <a:srgbClr val="F39E3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sp>
        <p:nvSpPr>
          <p:cNvPr id="16" name="TextBox 15">
            <a:extLst>
              <a:ext uri="{FF2B5EF4-FFF2-40B4-BE49-F238E27FC236}">
                <a16:creationId xmlns:a16="http://schemas.microsoft.com/office/drawing/2014/main" id="{1A1895CA-783E-4D67-0B80-4F581E510DFC}"/>
              </a:ext>
            </a:extLst>
          </p:cNvPr>
          <p:cNvSpPr txBox="1"/>
          <p:nvPr/>
        </p:nvSpPr>
        <p:spPr>
          <a:xfrm>
            <a:off x="6806407" y="3854478"/>
            <a:ext cx="4406899" cy="1943096"/>
          </a:xfrm>
          <a:prstGeom prst="rect">
            <a:avLst/>
          </a:prstGeom>
          <a:noFill/>
        </p:spPr>
        <p:txBody>
          <a:bodyPr wrap="square" lIns="91440" tIns="45720" rIns="91440" bIns="45720" rtlCol="0" anchor="t">
            <a:spAutoFit/>
          </a:bodyPr>
          <a:lstStyle/>
          <a:p>
            <a:pPr algn="ctr"/>
            <a:r>
              <a:rPr lang="en-US" sz="3200" dirty="0">
                <a:solidFill>
                  <a:schemeClr val="bg1">
                    <a:lumMod val="65000"/>
                  </a:schemeClr>
                </a:solidFill>
              </a:rPr>
              <a:t>Powered by </a:t>
            </a:r>
            <a:r>
              <a:rPr lang="en-US" sz="3200" dirty="0" err="1">
                <a:solidFill>
                  <a:schemeClr val="bg1">
                    <a:lumMod val="65000"/>
                  </a:schemeClr>
                </a:solidFill>
              </a:rPr>
              <a:t>FastAPI</a:t>
            </a:r>
            <a:r>
              <a:rPr lang="en-US" sz="3200" dirty="0">
                <a:solidFill>
                  <a:schemeClr val="bg1">
                    <a:lumMod val="65000"/>
                  </a:schemeClr>
                </a:solidFill>
              </a:rPr>
              <a:t>, MongoDB &amp; </a:t>
            </a:r>
          </a:p>
          <a:p>
            <a:pPr algn="ctr"/>
            <a:r>
              <a:rPr lang="en-US" sz="3200" dirty="0">
                <a:solidFill>
                  <a:schemeClr val="bg1">
                    <a:lumMod val="65000"/>
                  </a:schemeClr>
                </a:solidFill>
              </a:rPr>
              <a:t>JWT Authentication</a:t>
            </a:r>
          </a:p>
          <a:p>
            <a:pPr>
              <a:lnSpc>
                <a:spcPct val="70000"/>
              </a:lnSpc>
            </a:pPr>
            <a:endParaRPr lang="en-US" sz="3200" spc="-300" dirty="0">
              <a:solidFill>
                <a:srgbClr val="23AAAD"/>
              </a:solidFill>
              <a:latin typeface="Poppins" panose="00000500000000000000" pitchFamily="2" charset="0"/>
              <a:cs typeface="Poppins" panose="00000500000000000000" pitchFamily="2" charset="0"/>
            </a:endParaRPr>
          </a:p>
        </p:txBody>
      </p:sp>
      <p:sp>
        <p:nvSpPr>
          <p:cNvPr id="17" name="Flowchart: Connector 16">
            <a:extLst>
              <a:ext uri="{FF2B5EF4-FFF2-40B4-BE49-F238E27FC236}">
                <a16:creationId xmlns:a16="http://schemas.microsoft.com/office/drawing/2014/main" id="{4C91A7A9-76C6-5C2E-478B-78958A205DC7}"/>
              </a:ext>
            </a:extLst>
          </p:cNvPr>
          <p:cNvSpPr/>
          <p:nvPr/>
        </p:nvSpPr>
        <p:spPr>
          <a:xfrm>
            <a:off x="8628856" y="746366"/>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6C79B913-9121-C0E3-775A-7CF709668169}"/>
              </a:ext>
            </a:extLst>
          </p:cNvPr>
          <p:cNvSpPr/>
          <p:nvPr/>
        </p:nvSpPr>
        <p:spPr>
          <a:xfrm>
            <a:off x="6892178" y="5509860"/>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7D55A065-5D8F-699B-CAD5-956600A06FD1}"/>
              </a:ext>
            </a:extLst>
          </p:cNvPr>
          <p:cNvSpPr/>
          <p:nvPr/>
        </p:nvSpPr>
        <p:spPr>
          <a:xfrm>
            <a:off x="10997406" y="5740400"/>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7F52F024-178F-4960-6EC5-A5B6B07D9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5294" y="209112"/>
            <a:ext cx="961988" cy="961988"/>
          </a:xfrm>
          <a:prstGeom prst="rect">
            <a:avLst/>
          </a:prstGeom>
        </p:spPr>
      </p:pic>
      <p:sp>
        <p:nvSpPr>
          <p:cNvPr id="3" name="TextBox 2">
            <a:extLst>
              <a:ext uri="{FF2B5EF4-FFF2-40B4-BE49-F238E27FC236}">
                <a16:creationId xmlns:a16="http://schemas.microsoft.com/office/drawing/2014/main" id="{A4C8532F-19FE-96B2-A5ED-44DE3DD130BD}"/>
              </a:ext>
            </a:extLst>
          </p:cNvPr>
          <p:cNvSpPr txBox="1"/>
          <p:nvPr/>
        </p:nvSpPr>
        <p:spPr>
          <a:xfrm>
            <a:off x="6568518" y="1064427"/>
            <a:ext cx="5845715" cy="2585323"/>
          </a:xfrm>
          <a:prstGeom prst="rect">
            <a:avLst/>
          </a:prstGeom>
          <a:noFill/>
        </p:spPr>
        <p:txBody>
          <a:bodyPr wrap="square" lIns="91440" tIns="45720" rIns="91440" bIns="45720" rtlCol="0" anchor="t">
            <a:spAutoFit/>
          </a:bodyPr>
          <a:lstStyle/>
          <a:p>
            <a:r>
              <a:rPr lang="en-US" sz="5400" dirty="0"/>
              <a:t>Vehicle Rental Service System</a:t>
            </a:r>
            <a:endParaRPr lang="en-US" sz="5400" dirty="0">
              <a:ea typeface="Calibri"/>
              <a:cs typeface="Calibri"/>
            </a:endParaRPr>
          </a:p>
          <a:p>
            <a:endParaRPr lang="en-US" sz="5400" b="1" dirty="0">
              <a:solidFill>
                <a:schemeClr val="accent1">
                  <a:lumMod val="50000"/>
                </a:schemeClr>
              </a:solidFill>
            </a:endParaRPr>
          </a:p>
        </p:txBody>
      </p:sp>
      <p:pic>
        <p:nvPicPr>
          <p:cNvPr id="23" name="Picture 22">
            <a:extLst>
              <a:ext uri="{FF2B5EF4-FFF2-40B4-BE49-F238E27FC236}">
                <a16:creationId xmlns:a16="http://schemas.microsoft.com/office/drawing/2014/main" id="{CE0B7C1D-C910-D7DE-EE4E-46A362911D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3131210" y="2415248"/>
            <a:ext cx="2419424" cy="181456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256709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0622B-C361-6BC6-BBA9-9CB13333976E}"/>
              </a:ext>
            </a:extLst>
          </p:cNvPr>
          <p:cNvSpPr>
            <a:spLocks noGrp="1"/>
          </p:cNvSpPr>
          <p:nvPr>
            <p:ph type="title"/>
          </p:nvPr>
        </p:nvSpPr>
        <p:spPr/>
        <p:txBody>
          <a:bodyPr/>
          <a:lstStyle/>
          <a:p>
            <a:r>
              <a:rPr lang="en-US" dirty="0"/>
              <a:t>Database Design</a:t>
            </a:r>
            <a:endParaRPr lang="en-IN" dirty="0"/>
          </a:p>
        </p:txBody>
      </p:sp>
      <p:sp>
        <p:nvSpPr>
          <p:cNvPr id="3" name="Content Placeholder 2">
            <a:extLst>
              <a:ext uri="{FF2B5EF4-FFF2-40B4-BE49-F238E27FC236}">
                <a16:creationId xmlns:a16="http://schemas.microsoft.com/office/drawing/2014/main" id="{9FFE355B-152F-761F-53A0-040595E04B0D}"/>
              </a:ext>
            </a:extLst>
          </p:cNvPr>
          <p:cNvSpPr>
            <a:spLocks noGrp="1"/>
          </p:cNvSpPr>
          <p:nvPr>
            <p:ph idx="1"/>
          </p:nvPr>
        </p:nvSpPr>
        <p:spPr>
          <a:xfrm>
            <a:off x="838200" y="1604315"/>
            <a:ext cx="10515600" cy="4351338"/>
          </a:xfrm>
        </p:spPr>
        <p:txBody>
          <a:bodyPr/>
          <a:lstStyle/>
          <a:p>
            <a:pPr marL="0" indent="0">
              <a:buNone/>
            </a:pPr>
            <a:r>
              <a:rPr lang="en-US" dirty="0"/>
              <a:t>Collections:</a:t>
            </a:r>
          </a:p>
          <a:p>
            <a:pPr marL="0" indent="0">
              <a:buNone/>
            </a:pPr>
            <a:r>
              <a:rPr lang="en-US" dirty="0"/>
              <a:t>1. Users:</a:t>
            </a:r>
          </a:p>
          <a:p>
            <a:r>
              <a:rPr lang="en-US" dirty="0"/>
              <a:t>_id, name, email, hashed password, role</a:t>
            </a:r>
          </a:p>
          <a:p>
            <a:pPr marL="0" indent="0">
              <a:buNone/>
            </a:pPr>
            <a:r>
              <a:rPr lang="en-US" dirty="0"/>
              <a:t>2. Vehicles:</a:t>
            </a:r>
          </a:p>
          <a:p>
            <a:r>
              <a:rPr lang="en-US" dirty="0"/>
              <a:t>_id, type, model, plate number, price per hour, available</a:t>
            </a:r>
          </a:p>
          <a:p>
            <a:pPr marL="0" indent="0" algn="just">
              <a:buNone/>
            </a:pPr>
            <a:endParaRPr lang="en-IN" dirty="0"/>
          </a:p>
          <a:p>
            <a:endParaRPr lang="en-IN" dirty="0"/>
          </a:p>
        </p:txBody>
      </p:sp>
      <p:grpSp>
        <p:nvGrpSpPr>
          <p:cNvPr id="4" name="Group 3">
            <a:extLst>
              <a:ext uri="{FF2B5EF4-FFF2-40B4-BE49-F238E27FC236}">
                <a16:creationId xmlns:a16="http://schemas.microsoft.com/office/drawing/2014/main" id="{CB0AA06F-6C54-6971-B5AE-1727DC0183B6}"/>
              </a:ext>
            </a:extLst>
          </p:cNvPr>
          <p:cNvGrpSpPr/>
          <p:nvPr/>
        </p:nvGrpSpPr>
        <p:grpSpPr>
          <a:xfrm>
            <a:off x="232872" y="6271130"/>
            <a:ext cx="4886323" cy="388987"/>
            <a:chOff x="618333" y="6026099"/>
            <a:chExt cx="4886323" cy="388987"/>
          </a:xfrm>
        </p:grpSpPr>
        <p:sp>
          <p:nvSpPr>
            <p:cNvPr id="5" name="TextBox 4">
              <a:extLst>
                <a:ext uri="{FF2B5EF4-FFF2-40B4-BE49-F238E27FC236}">
                  <a16:creationId xmlns:a16="http://schemas.microsoft.com/office/drawing/2014/main" id="{E85C4D3C-49C5-A6F7-E081-960C801F7665}"/>
                </a:ext>
              </a:extLst>
            </p:cNvPr>
            <p:cNvSpPr txBox="1"/>
            <p:nvPr/>
          </p:nvSpPr>
          <p:spPr>
            <a:xfrm>
              <a:off x="1123157" y="6050614"/>
              <a:ext cx="4381499" cy="338554"/>
            </a:xfrm>
            <a:prstGeom prst="rect">
              <a:avLst/>
            </a:prstGeom>
            <a:noFill/>
          </p:spPr>
          <p:txBody>
            <a:bodyPr wrap="square" lIns="91440" tIns="45720" rIns="91440" bIns="45720" rtlCol="0" anchor="t">
              <a:spAutoFit/>
            </a:bodyPr>
            <a:lstStyle/>
            <a:p>
              <a:r>
                <a:rPr lang="en-US" sz="1600" dirty="0">
                  <a:solidFill>
                    <a:srgbClr val="1B134C"/>
                  </a:solidFill>
                  <a:latin typeface="Poppins"/>
                  <a:cs typeface="Poppins"/>
                </a:rPr>
                <a:t>Vehicle Rental Service System</a:t>
              </a:r>
              <a:endParaRPr lang="en-US" sz="1600" dirty="0">
                <a:solidFill>
                  <a:srgbClr val="1B134C"/>
                </a:solidFill>
                <a:latin typeface="Poppins" panose="00000500000000000000" pitchFamily="2" charset="0"/>
                <a:cs typeface="Poppins" panose="00000500000000000000" pitchFamily="2" charset="0"/>
              </a:endParaRPr>
            </a:p>
          </p:txBody>
        </p:sp>
        <p:pic>
          <p:nvPicPr>
            <p:cNvPr id="6" name="Graphic 5">
              <a:extLst>
                <a:ext uri="{FF2B5EF4-FFF2-40B4-BE49-F238E27FC236}">
                  <a16:creationId xmlns:a16="http://schemas.microsoft.com/office/drawing/2014/main" id="{43024A23-B966-99F0-2932-F8041F7DA8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7" name="Straight Connector 6">
              <a:extLst>
                <a:ext uri="{FF2B5EF4-FFF2-40B4-BE49-F238E27FC236}">
                  <a16:creationId xmlns:a16="http://schemas.microsoft.com/office/drawing/2014/main" id="{1B1A33C0-487C-9565-F78C-5640D9A50B14}"/>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8" name="Flowchart: Connector 7">
            <a:extLst>
              <a:ext uri="{FF2B5EF4-FFF2-40B4-BE49-F238E27FC236}">
                <a16:creationId xmlns:a16="http://schemas.microsoft.com/office/drawing/2014/main" id="{BB093629-D47A-7CB9-6C09-21BA28FC3426}"/>
              </a:ext>
            </a:extLst>
          </p:cNvPr>
          <p:cNvSpPr/>
          <p:nvPr/>
        </p:nvSpPr>
        <p:spPr>
          <a:xfrm>
            <a:off x="8650628" y="681037"/>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E8105948-327D-6475-7055-41C849548444}"/>
              </a:ext>
            </a:extLst>
          </p:cNvPr>
          <p:cNvSpPr/>
          <p:nvPr/>
        </p:nvSpPr>
        <p:spPr>
          <a:xfrm>
            <a:off x="6892178" y="5509860"/>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558BFB37-5A63-C8D0-421D-BBBD1A0413D3}"/>
              </a:ext>
            </a:extLst>
          </p:cNvPr>
          <p:cNvSpPr/>
          <p:nvPr/>
        </p:nvSpPr>
        <p:spPr>
          <a:xfrm>
            <a:off x="11529492" y="3314053"/>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5E2D424A-23D2-21A0-A20A-3103B805FD45}"/>
              </a:ext>
            </a:extLst>
          </p:cNvPr>
          <p:cNvSpPr/>
          <p:nvPr/>
        </p:nvSpPr>
        <p:spPr>
          <a:xfrm>
            <a:off x="10234386" y="5739753"/>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a:extLst>
              <a:ext uri="{FF2B5EF4-FFF2-40B4-BE49-F238E27FC236}">
                <a16:creationId xmlns:a16="http://schemas.microsoft.com/office/drawing/2014/main" id="{E00BF841-2171-D9C1-BF71-382989AE558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05775" y="111305"/>
            <a:ext cx="4702964" cy="2893678"/>
          </a:xfrm>
          <a:prstGeom prst="rect">
            <a:avLst/>
          </a:prstGeom>
        </p:spPr>
      </p:pic>
    </p:spTree>
    <p:extLst>
      <p:ext uri="{BB962C8B-B14F-4D97-AF65-F5344CB8AC3E}">
        <p14:creationId xmlns:p14="http://schemas.microsoft.com/office/powerpoint/2010/main" val="100901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D8F98-5D53-E7D1-21A7-456B803FF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D8874-C79E-CCD8-F5E5-251AE5F4003F}"/>
              </a:ext>
            </a:extLst>
          </p:cNvPr>
          <p:cNvSpPr>
            <a:spLocks noGrp="1"/>
          </p:cNvSpPr>
          <p:nvPr>
            <p:ph type="title"/>
          </p:nvPr>
        </p:nvSpPr>
        <p:spPr/>
        <p:txBody>
          <a:bodyPr/>
          <a:lstStyle/>
          <a:p>
            <a:r>
              <a:rPr lang="en-US" dirty="0"/>
              <a:t>Features</a:t>
            </a:r>
            <a:endParaRPr lang="en-IN" dirty="0"/>
          </a:p>
        </p:txBody>
      </p:sp>
      <p:sp>
        <p:nvSpPr>
          <p:cNvPr id="3" name="Content Placeholder 2">
            <a:extLst>
              <a:ext uri="{FF2B5EF4-FFF2-40B4-BE49-F238E27FC236}">
                <a16:creationId xmlns:a16="http://schemas.microsoft.com/office/drawing/2014/main" id="{287BCF6A-2570-4830-DC18-1B4960F7D041}"/>
              </a:ext>
            </a:extLst>
          </p:cNvPr>
          <p:cNvSpPr>
            <a:spLocks noGrp="1"/>
          </p:cNvSpPr>
          <p:nvPr>
            <p:ph idx="1"/>
          </p:nvPr>
        </p:nvSpPr>
        <p:spPr/>
        <p:txBody>
          <a:bodyPr/>
          <a:lstStyle/>
          <a:p>
            <a:r>
              <a:rPr lang="en-US" dirty="0"/>
              <a:t>User Registration &amp; Login</a:t>
            </a:r>
          </a:p>
          <a:p>
            <a:r>
              <a:rPr lang="en-US" dirty="0"/>
              <a:t> Password Hashing (</a:t>
            </a:r>
            <a:r>
              <a:rPr lang="en-US" dirty="0" err="1"/>
              <a:t>bcrypt</a:t>
            </a:r>
            <a:r>
              <a:rPr lang="en-US" dirty="0"/>
              <a:t>)</a:t>
            </a:r>
          </a:p>
          <a:p>
            <a:r>
              <a:rPr lang="en-US" dirty="0"/>
              <a:t> JWT Authentication (token-based login)</a:t>
            </a:r>
          </a:p>
          <a:p>
            <a:r>
              <a:rPr lang="en-US" dirty="0"/>
              <a:t> Admin: Add / Update / Delete vehicles</a:t>
            </a:r>
          </a:p>
          <a:p>
            <a:r>
              <a:rPr lang="en-US" dirty="0"/>
              <a:t> Customer: View available vehicles</a:t>
            </a:r>
          </a:p>
          <a:p>
            <a:r>
              <a:rPr lang="en-US" dirty="0"/>
              <a:t> Role-based security (Admin vs Customer)</a:t>
            </a:r>
          </a:p>
          <a:p>
            <a:r>
              <a:rPr lang="en-US" dirty="0"/>
              <a:t> Future Scope: Rental bookings, Payment Integration, Notifications</a:t>
            </a:r>
          </a:p>
          <a:p>
            <a:pPr marL="0" indent="0">
              <a:buNone/>
            </a:pPr>
            <a:endParaRPr lang="en-US" dirty="0"/>
          </a:p>
          <a:p>
            <a:pPr marL="0" indent="0" algn="just">
              <a:buNone/>
            </a:pPr>
            <a:endParaRPr lang="en-IN" sz="2400" dirty="0"/>
          </a:p>
          <a:p>
            <a:endParaRPr lang="en-IN" dirty="0"/>
          </a:p>
        </p:txBody>
      </p:sp>
      <p:grpSp>
        <p:nvGrpSpPr>
          <p:cNvPr id="4" name="Group 3">
            <a:extLst>
              <a:ext uri="{FF2B5EF4-FFF2-40B4-BE49-F238E27FC236}">
                <a16:creationId xmlns:a16="http://schemas.microsoft.com/office/drawing/2014/main" id="{5E991E73-075B-51E2-A7CF-810885E56373}"/>
              </a:ext>
            </a:extLst>
          </p:cNvPr>
          <p:cNvGrpSpPr/>
          <p:nvPr/>
        </p:nvGrpSpPr>
        <p:grpSpPr>
          <a:xfrm>
            <a:off x="232872" y="6271130"/>
            <a:ext cx="4886323" cy="388987"/>
            <a:chOff x="618333" y="6026099"/>
            <a:chExt cx="4886323" cy="388987"/>
          </a:xfrm>
        </p:grpSpPr>
        <p:sp>
          <p:nvSpPr>
            <p:cNvPr id="5" name="TextBox 4">
              <a:extLst>
                <a:ext uri="{FF2B5EF4-FFF2-40B4-BE49-F238E27FC236}">
                  <a16:creationId xmlns:a16="http://schemas.microsoft.com/office/drawing/2014/main" id="{FB7A7013-5768-36AB-8FF5-8ADFEA9BDC21}"/>
                </a:ext>
              </a:extLst>
            </p:cNvPr>
            <p:cNvSpPr txBox="1"/>
            <p:nvPr/>
          </p:nvSpPr>
          <p:spPr>
            <a:xfrm>
              <a:off x="1123157" y="6050614"/>
              <a:ext cx="4381499" cy="338554"/>
            </a:xfrm>
            <a:prstGeom prst="rect">
              <a:avLst/>
            </a:prstGeom>
            <a:noFill/>
          </p:spPr>
          <p:txBody>
            <a:bodyPr wrap="square" lIns="91440" tIns="45720" rIns="91440" bIns="45720" rtlCol="0" anchor="t">
              <a:spAutoFit/>
            </a:bodyPr>
            <a:lstStyle/>
            <a:p>
              <a:r>
                <a:rPr lang="en-US" sz="1600" dirty="0">
                  <a:solidFill>
                    <a:srgbClr val="1B134C"/>
                  </a:solidFill>
                  <a:latin typeface="Poppins"/>
                  <a:cs typeface="Poppins"/>
                </a:rPr>
                <a:t>Vehicle Rental Service System</a:t>
              </a:r>
              <a:endParaRPr lang="en-US" sz="1600" dirty="0">
                <a:solidFill>
                  <a:srgbClr val="1B134C"/>
                </a:solidFill>
                <a:latin typeface="Poppins" panose="00000500000000000000" pitchFamily="2" charset="0"/>
                <a:cs typeface="Poppins" panose="00000500000000000000" pitchFamily="2" charset="0"/>
              </a:endParaRPr>
            </a:p>
          </p:txBody>
        </p:sp>
        <p:pic>
          <p:nvPicPr>
            <p:cNvPr id="6" name="Graphic 5">
              <a:extLst>
                <a:ext uri="{FF2B5EF4-FFF2-40B4-BE49-F238E27FC236}">
                  <a16:creationId xmlns:a16="http://schemas.microsoft.com/office/drawing/2014/main" id="{92E26329-B3CE-6606-D7AA-66F1750004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7" name="Straight Connector 6">
              <a:extLst>
                <a:ext uri="{FF2B5EF4-FFF2-40B4-BE49-F238E27FC236}">
                  <a16:creationId xmlns:a16="http://schemas.microsoft.com/office/drawing/2014/main" id="{1FFA227F-C329-E915-4AB0-6E1680C4F5D2}"/>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8" name="Flowchart: Connector 7">
            <a:extLst>
              <a:ext uri="{FF2B5EF4-FFF2-40B4-BE49-F238E27FC236}">
                <a16:creationId xmlns:a16="http://schemas.microsoft.com/office/drawing/2014/main" id="{AFAD88A4-2ACD-D9E9-1B10-6816DFA0CE29}"/>
              </a:ext>
            </a:extLst>
          </p:cNvPr>
          <p:cNvSpPr/>
          <p:nvPr/>
        </p:nvSpPr>
        <p:spPr>
          <a:xfrm>
            <a:off x="8650628" y="681037"/>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9D2A271A-CBFC-5ADE-1ABC-A8E148354DCA}"/>
              </a:ext>
            </a:extLst>
          </p:cNvPr>
          <p:cNvSpPr/>
          <p:nvPr/>
        </p:nvSpPr>
        <p:spPr>
          <a:xfrm>
            <a:off x="6892178" y="5509860"/>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6BB5C552-1B80-ABAC-1421-248226444009}"/>
              </a:ext>
            </a:extLst>
          </p:cNvPr>
          <p:cNvSpPr/>
          <p:nvPr/>
        </p:nvSpPr>
        <p:spPr>
          <a:xfrm>
            <a:off x="11529492" y="3314053"/>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3CD19574-AFFA-3E2A-BF4A-2A012BD4A84B}"/>
              </a:ext>
            </a:extLst>
          </p:cNvPr>
          <p:cNvSpPr/>
          <p:nvPr/>
        </p:nvSpPr>
        <p:spPr>
          <a:xfrm>
            <a:off x="10234386" y="5739753"/>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74634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4FCA-F37A-BF28-9414-995EF4352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66BAC-6BF6-176E-13FA-BC664F903AC1}"/>
              </a:ext>
            </a:extLst>
          </p:cNvPr>
          <p:cNvSpPr>
            <a:spLocks noGrp="1"/>
          </p:cNvSpPr>
          <p:nvPr>
            <p:ph type="title"/>
          </p:nvPr>
        </p:nvSpPr>
        <p:spPr/>
        <p:txBody>
          <a:bodyPr/>
          <a:lstStyle/>
          <a:p>
            <a:r>
              <a:rPr lang="en-US"/>
              <a:t>Conclusion</a:t>
            </a:r>
            <a:endParaRPr lang="en-IN"/>
          </a:p>
        </p:txBody>
      </p:sp>
      <p:sp>
        <p:nvSpPr>
          <p:cNvPr id="3" name="Content Placeholder 2">
            <a:extLst>
              <a:ext uri="{FF2B5EF4-FFF2-40B4-BE49-F238E27FC236}">
                <a16:creationId xmlns:a16="http://schemas.microsoft.com/office/drawing/2014/main" id="{FC2436B3-23A3-37BD-F64F-831E6438920D}"/>
              </a:ext>
            </a:extLst>
          </p:cNvPr>
          <p:cNvSpPr>
            <a:spLocks noGrp="1"/>
          </p:cNvSpPr>
          <p:nvPr>
            <p:ph idx="1"/>
          </p:nvPr>
        </p:nvSpPr>
        <p:spPr/>
        <p:txBody>
          <a:bodyPr/>
          <a:lstStyle/>
          <a:p>
            <a:endParaRPr lang="en-US" sz="1600" dirty="0"/>
          </a:p>
          <a:p>
            <a:r>
              <a:rPr lang="en-US" dirty="0"/>
              <a:t>This project lays the foundation for a scalable vehicle rental platform.</a:t>
            </a:r>
          </a:p>
          <a:p>
            <a:r>
              <a:rPr lang="en-US" dirty="0"/>
              <a:t>Ensures security, efficiency, and usability.</a:t>
            </a:r>
          </a:p>
          <a:p>
            <a:r>
              <a:rPr lang="en-US" dirty="0"/>
              <a:t>Can be expanded into a complete SaaS solution in future.</a:t>
            </a:r>
          </a:p>
          <a:p>
            <a:pPr marL="0" indent="0" algn="just">
              <a:buNone/>
            </a:pPr>
            <a:endParaRPr lang="en-IN" dirty="0"/>
          </a:p>
          <a:p>
            <a:endParaRPr lang="en-IN" dirty="0"/>
          </a:p>
        </p:txBody>
      </p:sp>
      <p:grpSp>
        <p:nvGrpSpPr>
          <p:cNvPr id="4" name="Group 3">
            <a:extLst>
              <a:ext uri="{FF2B5EF4-FFF2-40B4-BE49-F238E27FC236}">
                <a16:creationId xmlns:a16="http://schemas.microsoft.com/office/drawing/2014/main" id="{7EB5BB41-F434-A8AA-B462-598B16DC95BE}"/>
              </a:ext>
            </a:extLst>
          </p:cNvPr>
          <p:cNvGrpSpPr/>
          <p:nvPr/>
        </p:nvGrpSpPr>
        <p:grpSpPr>
          <a:xfrm>
            <a:off x="232872" y="6271130"/>
            <a:ext cx="4886323" cy="388987"/>
            <a:chOff x="618333" y="6026099"/>
            <a:chExt cx="4886323" cy="388987"/>
          </a:xfrm>
        </p:grpSpPr>
        <p:sp>
          <p:nvSpPr>
            <p:cNvPr id="5" name="TextBox 4">
              <a:extLst>
                <a:ext uri="{FF2B5EF4-FFF2-40B4-BE49-F238E27FC236}">
                  <a16:creationId xmlns:a16="http://schemas.microsoft.com/office/drawing/2014/main" id="{57AE25E5-A79D-CCDE-15EA-FEFC6BF8F6B2}"/>
                </a:ext>
              </a:extLst>
            </p:cNvPr>
            <p:cNvSpPr txBox="1"/>
            <p:nvPr/>
          </p:nvSpPr>
          <p:spPr>
            <a:xfrm>
              <a:off x="1123157" y="6050614"/>
              <a:ext cx="4381499" cy="338554"/>
            </a:xfrm>
            <a:prstGeom prst="rect">
              <a:avLst/>
            </a:prstGeom>
            <a:noFill/>
          </p:spPr>
          <p:txBody>
            <a:bodyPr wrap="square" lIns="91440" tIns="45720" rIns="91440" bIns="45720" rtlCol="0" anchor="t">
              <a:spAutoFit/>
            </a:bodyPr>
            <a:lstStyle/>
            <a:p>
              <a:r>
                <a:rPr lang="en-US" sz="1600" dirty="0">
                  <a:solidFill>
                    <a:srgbClr val="1B134C"/>
                  </a:solidFill>
                  <a:latin typeface="Poppins"/>
                  <a:cs typeface="Poppins"/>
                </a:rPr>
                <a:t>Vehicle Rental Service system</a:t>
              </a:r>
              <a:endParaRPr lang="en-US" sz="1600" dirty="0">
                <a:solidFill>
                  <a:srgbClr val="1B134C"/>
                </a:solidFill>
                <a:latin typeface="Poppins" panose="00000500000000000000" pitchFamily="2" charset="0"/>
                <a:cs typeface="Poppins" panose="00000500000000000000" pitchFamily="2" charset="0"/>
              </a:endParaRPr>
            </a:p>
          </p:txBody>
        </p:sp>
        <p:pic>
          <p:nvPicPr>
            <p:cNvPr id="6" name="Graphic 5">
              <a:extLst>
                <a:ext uri="{FF2B5EF4-FFF2-40B4-BE49-F238E27FC236}">
                  <a16:creationId xmlns:a16="http://schemas.microsoft.com/office/drawing/2014/main" id="{7685BC19-0A70-70BF-2AFE-7C3F32400E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7" name="Straight Connector 6">
              <a:extLst>
                <a:ext uri="{FF2B5EF4-FFF2-40B4-BE49-F238E27FC236}">
                  <a16:creationId xmlns:a16="http://schemas.microsoft.com/office/drawing/2014/main" id="{CA39EEED-1577-43B4-6DB8-DEDE9D6222CF}"/>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8" name="Flowchart: Connector 7">
            <a:extLst>
              <a:ext uri="{FF2B5EF4-FFF2-40B4-BE49-F238E27FC236}">
                <a16:creationId xmlns:a16="http://schemas.microsoft.com/office/drawing/2014/main" id="{3B962C09-7CD5-D876-567C-D4F89B85376B}"/>
              </a:ext>
            </a:extLst>
          </p:cNvPr>
          <p:cNvSpPr/>
          <p:nvPr/>
        </p:nvSpPr>
        <p:spPr>
          <a:xfrm>
            <a:off x="8650628" y="681037"/>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CAEF2E59-F041-EED9-E3AF-F97545008BF4}"/>
              </a:ext>
            </a:extLst>
          </p:cNvPr>
          <p:cNvSpPr/>
          <p:nvPr/>
        </p:nvSpPr>
        <p:spPr>
          <a:xfrm>
            <a:off x="6892178" y="5509860"/>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C8FE3317-F80B-F03B-D0AE-483B9D5D2A85}"/>
              </a:ext>
            </a:extLst>
          </p:cNvPr>
          <p:cNvSpPr/>
          <p:nvPr/>
        </p:nvSpPr>
        <p:spPr>
          <a:xfrm>
            <a:off x="11529492" y="3314053"/>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13107338-FB92-F0FA-2917-67DFEDA1BF04}"/>
              </a:ext>
            </a:extLst>
          </p:cNvPr>
          <p:cNvSpPr/>
          <p:nvPr/>
        </p:nvSpPr>
        <p:spPr>
          <a:xfrm>
            <a:off x="10234386" y="5739753"/>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82409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C5D6E-75BE-3BF8-DDFF-AEFFFAB726E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57251C9-50E1-D6E7-1A31-0100DAF93BD5}"/>
              </a:ext>
            </a:extLst>
          </p:cNvPr>
          <p:cNvSpPr/>
          <p:nvPr/>
        </p:nvSpPr>
        <p:spPr>
          <a:xfrm>
            <a:off x="0" y="5871188"/>
            <a:ext cx="3428206" cy="6974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19" name="Group 18">
            <a:extLst>
              <a:ext uri="{FF2B5EF4-FFF2-40B4-BE49-F238E27FC236}">
                <a16:creationId xmlns:a16="http://schemas.microsoft.com/office/drawing/2014/main" id="{5337761C-828E-FF7C-E1DA-E59A8E2AF68F}"/>
              </a:ext>
            </a:extLst>
          </p:cNvPr>
          <p:cNvGrpSpPr/>
          <p:nvPr/>
        </p:nvGrpSpPr>
        <p:grpSpPr>
          <a:xfrm>
            <a:off x="732633" y="6026099"/>
            <a:ext cx="4886323" cy="388987"/>
            <a:chOff x="618333" y="6026099"/>
            <a:chExt cx="4886323" cy="388987"/>
          </a:xfrm>
        </p:grpSpPr>
        <p:sp>
          <p:nvSpPr>
            <p:cNvPr id="6" name="TextBox 5">
              <a:extLst>
                <a:ext uri="{FF2B5EF4-FFF2-40B4-BE49-F238E27FC236}">
                  <a16:creationId xmlns:a16="http://schemas.microsoft.com/office/drawing/2014/main" id="{7B643686-7E6A-4CFC-EB4B-F0BC1CE50BFB}"/>
                </a:ext>
              </a:extLst>
            </p:cNvPr>
            <p:cNvSpPr txBox="1"/>
            <p:nvPr/>
          </p:nvSpPr>
          <p:spPr>
            <a:xfrm>
              <a:off x="1123157" y="6050614"/>
              <a:ext cx="4381499" cy="338554"/>
            </a:xfrm>
            <a:prstGeom prst="rect">
              <a:avLst/>
            </a:prstGeom>
            <a:noFill/>
          </p:spPr>
          <p:txBody>
            <a:bodyPr wrap="square" lIns="91440" tIns="45720" rIns="91440" bIns="45720" rtlCol="0" anchor="t">
              <a:spAutoFit/>
            </a:bodyPr>
            <a:lstStyle/>
            <a:p>
              <a:r>
                <a:rPr lang="en-US" sz="1600" dirty="0">
                  <a:solidFill>
                    <a:srgbClr val="1B134C"/>
                  </a:solidFill>
                  <a:latin typeface="Poppins"/>
                  <a:cs typeface="Poppins"/>
                </a:rPr>
                <a:t>Vehicle Rental Service System</a:t>
              </a:r>
              <a:endParaRPr lang="en-US" dirty="0"/>
            </a:p>
          </p:txBody>
        </p:sp>
        <p:pic>
          <p:nvPicPr>
            <p:cNvPr id="8" name="Graphic 7">
              <a:extLst>
                <a:ext uri="{FF2B5EF4-FFF2-40B4-BE49-F238E27FC236}">
                  <a16:creationId xmlns:a16="http://schemas.microsoft.com/office/drawing/2014/main" id="{DB8019E4-3052-E355-AC05-A6B236742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33" y="6026099"/>
              <a:ext cx="353218" cy="388987"/>
            </a:xfrm>
            <a:prstGeom prst="rect">
              <a:avLst/>
            </a:prstGeom>
          </p:spPr>
        </p:pic>
        <p:cxnSp>
          <p:nvCxnSpPr>
            <p:cNvPr id="10" name="Straight Connector 9">
              <a:extLst>
                <a:ext uri="{FF2B5EF4-FFF2-40B4-BE49-F238E27FC236}">
                  <a16:creationId xmlns:a16="http://schemas.microsoft.com/office/drawing/2014/main" id="{0EA24FC2-CF6A-5B4D-1C5F-4C0CC5ABE0AB}"/>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41" name="Freeform: Shape 40">
            <a:extLst>
              <a:ext uri="{FF2B5EF4-FFF2-40B4-BE49-F238E27FC236}">
                <a16:creationId xmlns:a16="http://schemas.microsoft.com/office/drawing/2014/main" id="{B025B9C4-F752-BA55-ED61-374A73D75A56}"/>
              </a:ext>
            </a:extLst>
          </p:cNvPr>
          <p:cNvSpPr/>
          <p:nvPr/>
        </p:nvSpPr>
        <p:spPr>
          <a:xfrm>
            <a:off x="5350417" y="5188524"/>
            <a:ext cx="12353" cy="30919"/>
          </a:xfrm>
          <a:custGeom>
            <a:avLst/>
            <a:gdLst>
              <a:gd name="connsiteX0" fmla="*/ 12353 w 12353"/>
              <a:gd name="connsiteY0" fmla="*/ 0 h 30919"/>
              <a:gd name="connsiteX1" fmla="*/ 12353 w 12353"/>
              <a:gd name="connsiteY1" fmla="*/ 30919 h 30919"/>
              <a:gd name="connsiteX2" fmla="*/ 0 w 12353"/>
              <a:gd name="connsiteY2" fmla="*/ 30919 h 30919"/>
              <a:gd name="connsiteX3" fmla="*/ 12353 w 12353"/>
              <a:gd name="connsiteY3" fmla="*/ 0 h 30919"/>
            </a:gdLst>
            <a:ahLst/>
            <a:cxnLst>
              <a:cxn ang="0">
                <a:pos x="connsiteX0" y="connsiteY0"/>
              </a:cxn>
              <a:cxn ang="0">
                <a:pos x="connsiteX1" y="connsiteY1"/>
              </a:cxn>
              <a:cxn ang="0">
                <a:pos x="connsiteX2" y="connsiteY2"/>
              </a:cxn>
              <a:cxn ang="0">
                <a:pos x="connsiteX3" y="connsiteY3"/>
              </a:cxn>
            </a:cxnLst>
            <a:rect l="l" t="t" r="r" b="b"/>
            <a:pathLst>
              <a:path w="12353" h="30919">
                <a:moveTo>
                  <a:pt x="12353" y="0"/>
                </a:moveTo>
                <a:lnTo>
                  <a:pt x="12353" y="30919"/>
                </a:lnTo>
                <a:lnTo>
                  <a:pt x="0" y="30919"/>
                </a:lnTo>
                <a:lnTo>
                  <a:pt x="12353"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C0F69D18-CE50-461C-EEC6-410F6DE31B4A}"/>
              </a:ext>
            </a:extLst>
          </p:cNvPr>
          <p:cNvSpPr/>
          <p:nvPr/>
        </p:nvSpPr>
        <p:spPr>
          <a:xfrm>
            <a:off x="8199398" y="5188528"/>
            <a:ext cx="12351" cy="30914"/>
          </a:xfrm>
          <a:custGeom>
            <a:avLst/>
            <a:gdLst>
              <a:gd name="connsiteX0" fmla="*/ 0 w 12351"/>
              <a:gd name="connsiteY0" fmla="*/ 0 h 30914"/>
              <a:gd name="connsiteX1" fmla="*/ 12351 w 12351"/>
              <a:gd name="connsiteY1" fmla="*/ 30914 h 30914"/>
              <a:gd name="connsiteX2" fmla="*/ 0 w 12351"/>
              <a:gd name="connsiteY2" fmla="*/ 30914 h 30914"/>
              <a:gd name="connsiteX3" fmla="*/ 0 w 12351"/>
              <a:gd name="connsiteY3" fmla="*/ 0 h 30914"/>
            </a:gdLst>
            <a:ahLst/>
            <a:cxnLst>
              <a:cxn ang="0">
                <a:pos x="connsiteX0" y="connsiteY0"/>
              </a:cxn>
              <a:cxn ang="0">
                <a:pos x="connsiteX1" y="connsiteY1"/>
              </a:cxn>
              <a:cxn ang="0">
                <a:pos x="connsiteX2" y="connsiteY2"/>
              </a:cxn>
              <a:cxn ang="0">
                <a:pos x="connsiteX3" y="connsiteY3"/>
              </a:cxn>
            </a:cxnLst>
            <a:rect l="l" t="t" r="r" b="b"/>
            <a:pathLst>
              <a:path w="12351" h="30914">
                <a:moveTo>
                  <a:pt x="0" y="0"/>
                </a:moveTo>
                <a:lnTo>
                  <a:pt x="12351" y="30914"/>
                </a:lnTo>
                <a:lnTo>
                  <a:pt x="0" y="30914"/>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0" name="Group 49">
            <a:extLst>
              <a:ext uri="{FF2B5EF4-FFF2-40B4-BE49-F238E27FC236}">
                <a16:creationId xmlns:a16="http://schemas.microsoft.com/office/drawing/2014/main" id="{CFE93AAB-0163-5C78-D1FF-50980A9FA6C6}"/>
              </a:ext>
            </a:extLst>
          </p:cNvPr>
          <p:cNvGrpSpPr/>
          <p:nvPr/>
        </p:nvGrpSpPr>
        <p:grpSpPr>
          <a:xfrm rot="6938371">
            <a:off x="985624" y="652133"/>
            <a:ext cx="1711486" cy="2134875"/>
            <a:chOff x="3677188" y="667032"/>
            <a:chExt cx="2836628" cy="3580883"/>
          </a:xfrm>
          <a:effectLst>
            <a:outerShdw blurRad="50800" dist="190500" dir="8100000" algn="tr" rotWithShape="0">
              <a:prstClr val="black">
                <a:alpha val="40000"/>
              </a:prstClr>
            </a:outerShdw>
          </a:effectLst>
        </p:grpSpPr>
        <p:sp>
          <p:nvSpPr>
            <p:cNvPr id="49" name="Freeform: Shape 48">
              <a:extLst>
                <a:ext uri="{FF2B5EF4-FFF2-40B4-BE49-F238E27FC236}">
                  <a16:creationId xmlns:a16="http://schemas.microsoft.com/office/drawing/2014/main" id="{B330C967-4D19-8854-47DB-D03D3DD7FC8C}"/>
                </a:ext>
              </a:extLst>
            </p:cNvPr>
            <p:cNvSpPr/>
            <p:nvPr/>
          </p:nvSpPr>
          <p:spPr>
            <a:xfrm>
              <a:off x="3677188" y="667032"/>
              <a:ext cx="1418314" cy="3580883"/>
            </a:xfrm>
            <a:custGeom>
              <a:avLst/>
              <a:gdLst>
                <a:gd name="connsiteX0" fmla="*/ 1418314 w 1418314"/>
                <a:gd name="connsiteY0" fmla="*/ 0 h 3580883"/>
                <a:gd name="connsiteX1" fmla="*/ 1418314 w 1418314"/>
                <a:gd name="connsiteY1" fmla="*/ 3023642 h 3580883"/>
                <a:gd name="connsiteX2" fmla="*/ 0 w 1418314"/>
                <a:gd name="connsiteY2" fmla="*/ 3580883 h 3580883"/>
                <a:gd name="connsiteX3" fmla="*/ 0 w 1418314"/>
                <a:gd name="connsiteY3" fmla="*/ 3549964 h 3580883"/>
                <a:gd name="connsiteX4" fmla="*/ 1418313 w 1418314"/>
                <a:gd name="connsiteY4" fmla="*/ 1 h 3580883"/>
                <a:gd name="connsiteX5" fmla="*/ 1418314 w 1418314"/>
                <a:gd name="connsiteY5" fmla="*/ 0 h 358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314" h="3580883">
                  <a:moveTo>
                    <a:pt x="1418314" y="0"/>
                  </a:moveTo>
                  <a:lnTo>
                    <a:pt x="1418314" y="3023642"/>
                  </a:lnTo>
                  <a:lnTo>
                    <a:pt x="0" y="3580883"/>
                  </a:lnTo>
                  <a:lnTo>
                    <a:pt x="0" y="3549964"/>
                  </a:lnTo>
                  <a:lnTo>
                    <a:pt x="1418313" y="1"/>
                  </a:lnTo>
                  <a:lnTo>
                    <a:pt x="1418314" y="0"/>
                  </a:lnTo>
                  <a:close/>
                </a:path>
              </a:pathLst>
            </a:custGeom>
            <a:solidFill>
              <a:srgbClr val="F6B0EF"/>
            </a:solidFill>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sp>
          <p:nvSpPr>
            <p:cNvPr id="47" name="Freeform: Shape 46">
              <a:extLst>
                <a:ext uri="{FF2B5EF4-FFF2-40B4-BE49-F238E27FC236}">
                  <a16:creationId xmlns:a16="http://schemas.microsoft.com/office/drawing/2014/main" id="{28B0CF06-1611-0CF2-0977-55819630611E}"/>
                </a:ext>
              </a:extLst>
            </p:cNvPr>
            <p:cNvSpPr/>
            <p:nvPr/>
          </p:nvSpPr>
          <p:spPr>
            <a:xfrm>
              <a:off x="5095502" y="667032"/>
              <a:ext cx="1418314" cy="3580883"/>
            </a:xfrm>
            <a:custGeom>
              <a:avLst/>
              <a:gdLst>
                <a:gd name="connsiteX0" fmla="*/ 0 w 1418314"/>
                <a:gd name="connsiteY0" fmla="*/ 0 h 3580883"/>
                <a:gd name="connsiteX1" fmla="*/ 1418314 w 1418314"/>
                <a:gd name="connsiteY1" fmla="*/ 3549969 h 3580883"/>
                <a:gd name="connsiteX2" fmla="*/ 1418314 w 1418314"/>
                <a:gd name="connsiteY2" fmla="*/ 3580883 h 3580883"/>
                <a:gd name="connsiteX3" fmla="*/ 0 w 1418314"/>
                <a:gd name="connsiteY3" fmla="*/ 3023642 h 3580883"/>
                <a:gd name="connsiteX4" fmla="*/ 0 w 1418314"/>
                <a:gd name="connsiteY4" fmla="*/ 0 h 358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314" h="3580883">
                  <a:moveTo>
                    <a:pt x="0" y="0"/>
                  </a:moveTo>
                  <a:lnTo>
                    <a:pt x="1418314" y="3549969"/>
                  </a:lnTo>
                  <a:lnTo>
                    <a:pt x="1418314" y="3580883"/>
                  </a:lnTo>
                  <a:lnTo>
                    <a:pt x="0" y="3023642"/>
                  </a:lnTo>
                  <a:lnTo>
                    <a:pt x="0" y="0"/>
                  </a:lnTo>
                  <a:close/>
                </a:path>
              </a:pathLst>
            </a:custGeom>
            <a:solidFill>
              <a:srgbClr val="7030A0"/>
            </a:solidFill>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grpSp>
      <p:grpSp>
        <p:nvGrpSpPr>
          <p:cNvPr id="51" name="Group 50">
            <a:extLst>
              <a:ext uri="{FF2B5EF4-FFF2-40B4-BE49-F238E27FC236}">
                <a16:creationId xmlns:a16="http://schemas.microsoft.com/office/drawing/2014/main" id="{9170B5B3-E78A-68DB-29C3-5DDAE0811204}"/>
              </a:ext>
            </a:extLst>
          </p:cNvPr>
          <p:cNvGrpSpPr/>
          <p:nvPr/>
        </p:nvGrpSpPr>
        <p:grpSpPr>
          <a:xfrm rot="6369985">
            <a:off x="3166311" y="1272596"/>
            <a:ext cx="1711486" cy="2134875"/>
            <a:chOff x="3677188" y="667032"/>
            <a:chExt cx="2836628" cy="3580883"/>
          </a:xfrm>
          <a:effectLst>
            <a:outerShdw blurRad="50800" dist="190500" dir="8100000" algn="tr" rotWithShape="0">
              <a:prstClr val="black">
                <a:alpha val="40000"/>
              </a:prstClr>
            </a:outerShdw>
          </a:effectLst>
        </p:grpSpPr>
        <p:sp>
          <p:nvSpPr>
            <p:cNvPr id="52" name="Freeform: Shape 51">
              <a:extLst>
                <a:ext uri="{FF2B5EF4-FFF2-40B4-BE49-F238E27FC236}">
                  <a16:creationId xmlns:a16="http://schemas.microsoft.com/office/drawing/2014/main" id="{5763A57D-B6C7-3F71-5156-01EEBFC9D14E}"/>
                </a:ext>
              </a:extLst>
            </p:cNvPr>
            <p:cNvSpPr/>
            <p:nvPr/>
          </p:nvSpPr>
          <p:spPr>
            <a:xfrm>
              <a:off x="3677188" y="667032"/>
              <a:ext cx="1418314" cy="3580883"/>
            </a:xfrm>
            <a:custGeom>
              <a:avLst/>
              <a:gdLst>
                <a:gd name="connsiteX0" fmla="*/ 1418314 w 1418314"/>
                <a:gd name="connsiteY0" fmla="*/ 0 h 3580883"/>
                <a:gd name="connsiteX1" fmla="*/ 1418314 w 1418314"/>
                <a:gd name="connsiteY1" fmla="*/ 3023642 h 3580883"/>
                <a:gd name="connsiteX2" fmla="*/ 0 w 1418314"/>
                <a:gd name="connsiteY2" fmla="*/ 3580883 h 3580883"/>
                <a:gd name="connsiteX3" fmla="*/ 0 w 1418314"/>
                <a:gd name="connsiteY3" fmla="*/ 3549964 h 3580883"/>
                <a:gd name="connsiteX4" fmla="*/ 1418313 w 1418314"/>
                <a:gd name="connsiteY4" fmla="*/ 1 h 3580883"/>
                <a:gd name="connsiteX5" fmla="*/ 1418314 w 1418314"/>
                <a:gd name="connsiteY5" fmla="*/ 0 h 358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314" h="3580883">
                  <a:moveTo>
                    <a:pt x="1418314" y="0"/>
                  </a:moveTo>
                  <a:lnTo>
                    <a:pt x="1418314" y="3023642"/>
                  </a:lnTo>
                  <a:lnTo>
                    <a:pt x="0" y="3580883"/>
                  </a:lnTo>
                  <a:lnTo>
                    <a:pt x="0" y="3549964"/>
                  </a:lnTo>
                  <a:lnTo>
                    <a:pt x="1418313" y="1"/>
                  </a:lnTo>
                  <a:lnTo>
                    <a:pt x="1418314" y="0"/>
                  </a:lnTo>
                  <a:close/>
                </a:path>
              </a:pathLst>
            </a:custGeom>
            <a:solidFill>
              <a:schemeClr val="accent4">
                <a:lumMod val="40000"/>
                <a:lumOff val="60000"/>
              </a:schemeClr>
            </a:solidFill>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sp>
          <p:nvSpPr>
            <p:cNvPr id="53" name="Freeform: Shape 52">
              <a:extLst>
                <a:ext uri="{FF2B5EF4-FFF2-40B4-BE49-F238E27FC236}">
                  <a16:creationId xmlns:a16="http://schemas.microsoft.com/office/drawing/2014/main" id="{44A792B2-F3A3-9F41-9961-8645B034BFE3}"/>
                </a:ext>
              </a:extLst>
            </p:cNvPr>
            <p:cNvSpPr/>
            <p:nvPr/>
          </p:nvSpPr>
          <p:spPr>
            <a:xfrm>
              <a:off x="5095502" y="667032"/>
              <a:ext cx="1418314" cy="3580883"/>
            </a:xfrm>
            <a:custGeom>
              <a:avLst/>
              <a:gdLst>
                <a:gd name="connsiteX0" fmla="*/ 0 w 1418314"/>
                <a:gd name="connsiteY0" fmla="*/ 0 h 3580883"/>
                <a:gd name="connsiteX1" fmla="*/ 1418314 w 1418314"/>
                <a:gd name="connsiteY1" fmla="*/ 3549969 h 3580883"/>
                <a:gd name="connsiteX2" fmla="*/ 1418314 w 1418314"/>
                <a:gd name="connsiteY2" fmla="*/ 3580883 h 3580883"/>
                <a:gd name="connsiteX3" fmla="*/ 0 w 1418314"/>
                <a:gd name="connsiteY3" fmla="*/ 3023642 h 3580883"/>
                <a:gd name="connsiteX4" fmla="*/ 0 w 1418314"/>
                <a:gd name="connsiteY4" fmla="*/ 0 h 358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314" h="3580883">
                  <a:moveTo>
                    <a:pt x="0" y="0"/>
                  </a:moveTo>
                  <a:lnTo>
                    <a:pt x="1418314" y="3549969"/>
                  </a:lnTo>
                  <a:lnTo>
                    <a:pt x="1418314" y="3580883"/>
                  </a:lnTo>
                  <a:lnTo>
                    <a:pt x="0" y="3023642"/>
                  </a:lnTo>
                  <a:lnTo>
                    <a:pt x="0" y="0"/>
                  </a:lnTo>
                  <a:close/>
                </a:path>
              </a:pathLst>
            </a:custGeom>
            <a:solidFill>
              <a:schemeClr val="accent4"/>
            </a:solidFill>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grpSp>
      <p:grpSp>
        <p:nvGrpSpPr>
          <p:cNvPr id="54" name="Group 53">
            <a:extLst>
              <a:ext uri="{FF2B5EF4-FFF2-40B4-BE49-F238E27FC236}">
                <a16:creationId xmlns:a16="http://schemas.microsoft.com/office/drawing/2014/main" id="{89274B3A-155E-BC4B-7AFA-D7167A86EF15}"/>
              </a:ext>
            </a:extLst>
          </p:cNvPr>
          <p:cNvGrpSpPr/>
          <p:nvPr/>
        </p:nvGrpSpPr>
        <p:grpSpPr>
          <a:xfrm rot="3580616">
            <a:off x="10329586" y="-4806"/>
            <a:ext cx="1711486" cy="2134875"/>
            <a:chOff x="3677188" y="667032"/>
            <a:chExt cx="2836628" cy="3580883"/>
          </a:xfrm>
          <a:effectLst>
            <a:outerShdw blurRad="50800" dist="190500" dir="8100000" algn="tr" rotWithShape="0">
              <a:prstClr val="black">
                <a:alpha val="40000"/>
              </a:prstClr>
            </a:outerShdw>
          </a:effectLst>
        </p:grpSpPr>
        <p:sp>
          <p:nvSpPr>
            <p:cNvPr id="55" name="Freeform: Shape 54">
              <a:extLst>
                <a:ext uri="{FF2B5EF4-FFF2-40B4-BE49-F238E27FC236}">
                  <a16:creationId xmlns:a16="http://schemas.microsoft.com/office/drawing/2014/main" id="{4A111B67-CEBA-663B-DE52-503958A94B0C}"/>
                </a:ext>
              </a:extLst>
            </p:cNvPr>
            <p:cNvSpPr/>
            <p:nvPr/>
          </p:nvSpPr>
          <p:spPr>
            <a:xfrm>
              <a:off x="3677188" y="667032"/>
              <a:ext cx="1418314" cy="3580883"/>
            </a:xfrm>
            <a:custGeom>
              <a:avLst/>
              <a:gdLst>
                <a:gd name="connsiteX0" fmla="*/ 1418314 w 1418314"/>
                <a:gd name="connsiteY0" fmla="*/ 0 h 3580883"/>
                <a:gd name="connsiteX1" fmla="*/ 1418314 w 1418314"/>
                <a:gd name="connsiteY1" fmla="*/ 3023642 h 3580883"/>
                <a:gd name="connsiteX2" fmla="*/ 0 w 1418314"/>
                <a:gd name="connsiteY2" fmla="*/ 3580883 h 3580883"/>
                <a:gd name="connsiteX3" fmla="*/ 0 w 1418314"/>
                <a:gd name="connsiteY3" fmla="*/ 3549964 h 3580883"/>
                <a:gd name="connsiteX4" fmla="*/ 1418313 w 1418314"/>
                <a:gd name="connsiteY4" fmla="*/ 1 h 3580883"/>
                <a:gd name="connsiteX5" fmla="*/ 1418314 w 1418314"/>
                <a:gd name="connsiteY5" fmla="*/ 0 h 358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314" h="3580883">
                  <a:moveTo>
                    <a:pt x="1418314" y="0"/>
                  </a:moveTo>
                  <a:lnTo>
                    <a:pt x="1418314" y="3023642"/>
                  </a:lnTo>
                  <a:lnTo>
                    <a:pt x="0" y="3580883"/>
                  </a:lnTo>
                  <a:lnTo>
                    <a:pt x="0" y="3549964"/>
                  </a:lnTo>
                  <a:lnTo>
                    <a:pt x="1418313" y="1"/>
                  </a:lnTo>
                  <a:lnTo>
                    <a:pt x="1418314" y="0"/>
                  </a:lnTo>
                  <a:close/>
                </a:path>
              </a:pathLst>
            </a:custGeom>
            <a:solidFill>
              <a:srgbClr val="EA7E68"/>
            </a:solidFill>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sp>
          <p:nvSpPr>
            <p:cNvPr id="56" name="Freeform: Shape 55">
              <a:extLst>
                <a:ext uri="{FF2B5EF4-FFF2-40B4-BE49-F238E27FC236}">
                  <a16:creationId xmlns:a16="http://schemas.microsoft.com/office/drawing/2014/main" id="{9F847131-1D3F-2F12-606C-CED38765223C}"/>
                </a:ext>
              </a:extLst>
            </p:cNvPr>
            <p:cNvSpPr/>
            <p:nvPr/>
          </p:nvSpPr>
          <p:spPr>
            <a:xfrm>
              <a:off x="5095502" y="667032"/>
              <a:ext cx="1418314" cy="3580883"/>
            </a:xfrm>
            <a:custGeom>
              <a:avLst/>
              <a:gdLst>
                <a:gd name="connsiteX0" fmla="*/ 0 w 1418314"/>
                <a:gd name="connsiteY0" fmla="*/ 0 h 3580883"/>
                <a:gd name="connsiteX1" fmla="*/ 1418314 w 1418314"/>
                <a:gd name="connsiteY1" fmla="*/ 3549969 h 3580883"/>
                <a:gd name="connsiteX2" fmla="*/ 1418314 w 1418314"/>
                <a:gd name="connsiteY2" fmla="*/ 3580883 h 3580883"/>
                <a:gd name="connsiteX3" fmla="*/ 0 w 1418314"/>
                <a:gd name="connsiteY3" fmla="*/ 3023642 h 3580883"/>
                <a:gd name="connsiteX4" fmla="*/ 0 w 1418314"/>
                <a:gd name="connsiteY4" fmla="*/ 0 h 358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314" h="3580883">
                  <a:moveTo>
                    <a:pt x="0" y="0"/>
                  </a:moveTo>
                  <a:lnTo>
                    <a:pt x="1418314" y="3549969"/>
                  </a:lnTo>
                  <a:lnTo>
                    <a:pt x="1418314" y="3580883"/>
                  </a:lnTo>
                  <a:lnTo>
                    <a:pt x="0" y="3023642"/>
                  </a:lnTo>
                  <a:lnTo>
                    <a:pt x="0" y="0"/>
                  </a:lnTo>
                  <a:close/>
                </a:path>
              </a:pathLst>
            </a:custGeom>
            <a:solidFill>
              <a:srgbClr val="C00000"/>
            </a:solidFill>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grpSp>
      <p:grpSp>
        <p:nvGrpSpPr>
          <p:cNvPr id="57" name="Group 56">
            <a:extLst>
              <a:ext uri="{FF2B5EF4-FFF2-40B4-BE49-F238E27FC236}">
                <a16:creationId xmlns:a16="http://schemas.microsoft.com/office/drawing/2014/main" id="{B8D3825E-5970-7586-D169-878B8B1E9337}"/>
              </a:ext>
            </a:extLst>
          </p:cNvPr>
          <p:cNvGrpSpPr/>
          <p:nvPr/>
        </p:nvGrpSpPr>
        <p:grpSpPr>
          <a:xfrm rot="4251561">
            <a:off x="8142680" y="990100"/>
            <a:ext cx="1711486" cy="2134875"/>
            <a:chOff x="3677188" y="667032"/>
            <a:chExt cx="2836628" cy="3580883"/>
          </a:xfrm>
          <a:effectLst>
            <a:outerShdw blurRad="50800" dist="190500" dir="8100000" algn="tr" rotWithShape="0">
              <a:prstClr val="black">
                <a:alpha val="40000"/>
              </a:prstClr>
            </a:outerShdw>
          </a:effectLst>
        </p:grpSpPr>
        <p:sp>
          <p:nvSpPr>
            <p:cNvPr id="58" name="Freeform: Shape 57">
              <a:extLst>
                <a:ext uri="{FF2B5EF4-FFF2-40B4-BE49-F238E27FC236}">
                  <a16:creationId xmlns:a16="http://schemas.microsoft.com/office/drawing/2014/main" id="{05F071A6-D31F-30D0-23FE-D95995CEC580}"/>
                </a:ext>
              </a:extLst>
            </p:cNvPr>
            <p:cNvSpPr/>
            <p:nvPr/>
          </p:nvSpPr>
          <p:spPr>
            <a:xfrm>
              <a:off x="3677188" y="667032"/>
              <a:ext cx="1418314" cy="3580883"/>
            </a:xfrm>
            <a:custGeom>
              <a:avLst/>
              <a:gdLst>
                <a:gd name="connsiteX0" fmla="*/ 1418314 w 1418314"/>
                <a:gd name="connsiteY0" fmla="*/ 0 h 3580883"/>
                <a:gd name="connsiteX1" fmla="*/ 1418314 w 1418314"/>
                <a:gd name="connsiteY1" fmla="*/ 3023642 h 3580883"/>
                <a:gd name="connsiteX2" fmla="*/ 0 w 1418314"/>
                <a:gd name="connsiteY2" fmla="*/ 3580883 h 3580883"/>
                <a:gd name="connsiteX3" fmla="*/ 0 w 1418314"/>
                <a:gd name="connsiteY3" fmla="*/ 3549964 h 3580883"/>
                <a:gd name="connsiteX4" fmla="*/ 1418313 w 1418314"/>
                <a:gd name="connsiteY4" fmla="*/ 1 h 3580883"/>
                <a:gd name="connsiteX5" fmla="*/ 1418314 w 1418314"/>
                <a:gd name="connsiteY5" fmla="*/ 0 h 358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314" h="3580883">
                  <a:moveTo>
                    <a:pt x="1418314" y="0"/>
                  </a:moveTo>
                  <a:lnTo>
                    <a:pt x="1418314" y="3023642"/>
                  </a:lnTo>
                  <a:lnTo>
                    <a:pt x="0" y="3580883"/>
                  </a:lnTo>
                  <a:lnTo>
                    <a:pt x="0" y="3549964"/>
                  </a:lnTo>
                  <a:lnTo>
                    <a:pt x="1418313" y="1"/>
                  </a:lnTo>
                  <a:lnTo>
                    <a:pt x="1418314" y="0"/>
                  </a:lnTo>
                  <a:close/>
                </a:path>
              </a:pathLst>
            </a:custGeom>
            <a:solidFill>
              <a:schemeClr val="accent1">
                <a:lumMod val="75000"/>
              </a:schemeClr>
            </a:solidFill>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sp>
          <p:nvSpPr>
            <p:cNvPr id="59" name="Freeform: Shape 58">
              <a:extLst>
                <a:ext uri="{FF2B5EF4-FFF2-40B4-BE49-F238E27FC236}">
                  <a16:creationId xmlns:a16="http://schemas.microsoft.com/office/drawing/2014/main" id="{7A87F852-C757-24CC-AA21-E7BA41C98329}"/>
                </a:ext>
              </a:extLst>
            </p:cNvPr>
            <p:cNvSpPr/>
            <p:nvPr/>
          </p:nvSpPr>
          <p:spPr>
            <a:xfrm>
              <a:off x="5095502" y="667032"/>
              <a:ext cx="1418314" cy="3580883"/>
            </a:xfrm>
            <a:custGeom>
              <a:avLst/>
              <a:gdLst>
                <a:gd name="connsiteX0" fmla="*/ 0 w 1418314"/>
                <a:gd name="connsiteY0" fmla="*/ 0 h 3580883"/>
                <a:gd name="connsiteX1" fmla="*/ 1418314 w 1418314"/>
                <a:gd name="connsiteY1" fmla="*/ 3549969 h 3580883"/>
                <a:gd name="connsiteX2" fmla="*/ 1418314 w 1418314"/>
                <a:gd name="connsiteY2" fmla="*/ 3580883 h 3580883"/>
                <a:gd name="connsiteX3" fmla="*/ 0 w 1418314"/>
                <a:gd name="connsiteY3" fmla="*/ 3023642 h 3580883"/>
                <a:gd name="connsiteX4" fmla="*/ 0 w 1418314"/>
                <a:gd name="connsiteY4" fmla="*/ 0 h 358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314" h="3580883">
                  <a:moveTo>
                    <a:pt x="0" y="0"/>
                  </a:moveTo>
                  <a:lnTo>
                    <a:pt x="1418314" y="3549969"/>
                  </a:lnTo>
                  <a:lnTo>
                    <a:pt x="1418314" y="3580883"/>
                  </a:lnTo>
                  <a:lnTo>
                    <a:pt x="0" y="3023642"/>
                  </a:lnTo>
                  <a:lnTo>
                    <a:pt x="0" y="0"/>
                  </a:lnTo>
                  <a:close/>
                </a:path>
              </a:pathLst>
            </a:custGeom>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grpSp>
      <p:grpSp>
        <p:nvGrpSpPr>
          <p:cNvPr id="60" name="Group 59">
            <a:extLst>
              <a:ext uri="{FF2B5EF4-FFF2-40B4-BE49-F238E27FC236}">
                <a16:creationId xmlns:a16="http://schemas.microsoft.com/office/drawing/2014/main" id="{A29CD33C-9C40-C210-295F-0604F8C284B8}"/>
              </a:ext>
            </a:extLst>
          </p:cNvPr>
          <p:cNvGrpSpPr/>
          <p:nvPr/>
        </p:nvGrpSpPr>
        <p:grpSpPr>
          <a:xfrm rot="5079748">
            <a:off x="5634384" y="1440377"/>
            <a:ext cx="1711486" cy="2134875"/>
            <a:chOff x="3677188" y="667032"/>
            <a:chExt cx="2836628" cy="3580883"/>
          </a:xfrm>
          <a:effectLst>
            <a:outerShdw blurRad="50800" dist="190500" dir="8100000" algn="tr" rotWithShape="0">
              <a:prstClr val="black">
                <a:alpha val="40000"/>
              </a:prstClr>
            </a:outerShdw>
          </a:effectLst>
        </p:grpSpPr>
        <p:sp>
          <p:nvSpPr>
            <p:cNvPr id="61" name="Freeform: Shape 60">
              <a:extLst>
                <a:ext uri="{FF2B5EF4-FFF2-40B4-BE49-F238E27FC236}">
                  <a16:creationId xmlns:a16="http://schemas.microsoft.com/office/drawing/2014/main" id="{F6F1AA71-4177-BBFC-A5A1-877AC3813B10}"/>
                </a:ext>
              </a:extLst>
            </p:cNvPr>
            <p:cNvSpPr/>
            <p:nvPr/>
          </p:nvSpPr>
          <p:spPr>
            <a:xfrm>
              <a:off x="3677188" y="667032"/>
              <a:ext cx="1418314" cy="3580883"/>
            </a:xfrm>
            <a:custGeom>
              <a:avLst/>
              <a:gdLst>
                <a:gd name="connsiteX0" fmla="*/ 1418314 w 1418314"/>
                <a:gd name="connsiteY0" fmla="*/ 0 h 3580883"/>
                <a:gd name="connsiteX1" fmla="*/ 1418314 w 1418314"/>
                <a:gd name="connsiteY1" fmla="*/ 3023642 h 3580883"/>
                <a:gd name="connsiteX2" fmla="*/ 0 w 1418314"/>
                <a:gd name="connsiteY2" fmla="*/ 3580883 h 3580883"/>
                <a:gd name="connsiteX3" fmla="*/ 0 w 1418314"/>
                <a:gd name="connsiteY3" fmla="*/ 3549964 h 3580883"/>
                <a:gd name="connsiteX4" fmla="*/ 1418313 w 1418314"/>
                <a:gd name="connsiteY4" fmla="*/ 1 h 3580883"/>
                <a:gd name="connsiteX5" fmla="*/ 1418314 w 1418314"/>
                <a:gd name="connsiteY5" fmla="*/ 0 h 358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314" h="3580883">
                  <a:moveTo>
                    <a:pt x="1418314" y="0"/>
                  </a:moveTo>
                  <a:lnTo>
                    <a:pt x="1418314" y="3023642"/>
                  </a:lnTo>
                  <a:lnTo>
                    <a:pt x="0" y="3580883"/>
                  </a:lnTo>
                  <a:lnTo>
                    <a:pt x="0" y="3549964"/>
                  </a:lnTo>
                  <a:lnTo>
                    <a:pt x="1418313" y="1"/>
                  </a:lnTo>
                  <a:lnTo>
                    <a:pt x="1418314" y="0"/>
                  </a:lnTo>
                  <a:close/>
                </a:path>
              </a:pathLst>
            </a:custGeom>
            <a:solidFill>
              <a:schemeClr val="accent6">
                <a:lumMod val="40000"/>
                <a:lumOff val="60000"/>
              </a:schemeClr>
            </a:solidFill>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sp>
          <p:nvSpPr>
            <p:cNvPr id="62" name="Freeform: Shape 61">
              <a:extLst>
                <a:ext uri="{FF2B5EF4-FFF2-40B4-BE49-F238E27FC236}">
                  <a16:creationId xmlns:a16="http://schemas.microsoft.com/office/drawing/2014/main" id="{B0363FB3-422E-92EB-8940-F50659E63D89}"/>
                </a:ext>
              </a:extLst>
            </p:cNvPr>
            <p:cNvSpPr/>
            <p:nvPr/>
          </p:nvSpPr>
          <p:spPr>
            <a:xfrm>
              <a:off x="5095502" y="667032"/>
              <a:ext cx="1418314" cy="3580883"/>
            </a:xfrm>
            <a:custGeom>
              <a:avLst/>
              <a:gdLst>
                <a:gd name="connsiteX0" fmla="*/ 0 w 1418314"/>
                <a:gd name="connsiteY0" fmla="*/ 0 h 3580883"/>
                <a:gd name="connsiteX1" fmla="*/ 1418314 w 1418314"/>
                <a:gd name="connsiteY1" fmla="*/ 3549969 h 3580883"/>
                <a:gd name="connsiteX2" fmla="*/ 1418314 w 1418314"/>
                <a:gd name="connsiteY2" fmla="*/ 3580883 h 3580883"/>
                <a:gd name="connsiteX3" fmla="*/ 0 w 1418314"/>
                <a:gd name="connsiteY3" fmla="*/ 3023642 h 3580883"/>
                <a:gd name="connsiteX4" fmla="*/ 0 w 1418314"/>
                <a:gd name="connsiteY4" fmla="*/ 0 h 358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314" h="3580883">
                  <a:moveTo>
                    <a:pt x="0" y="0"/>
                  </a:moveTo>
                  <a:lnTo>
                    <a:pt x="1418314" y="3549969"/>
                  </a:lnTo>
                  <a:lnTo>
                    <a:pt x="1418314" y="3580883"/>
                  </a:lnTo>
                  <a:lnTo>
                    <a:pt x="0" y="3023642"/>
                  </a:lnTo>
                  <a:lnTo>
                    <a:pt x="0" y="0"/>
                  </a:lnTo>
                  <a:close/>
                </a:path>
              </a:pathLst>
            </a:custGeom>
            <a:solidFill>
              <a:schemeClr val="accent6">
                <a:lumMod val="75000"/>
              </a:schemeClr>
            </a:solidFill>
            <a:ln>
              <a:solidFill>
                <a:schemeClr val="bg2"/>
              </a:solidFill>
            </a:ln>
            <a:effectLst>
              <a:outerShdw blurRad="50800" dist="38100" dir="5400000" algn="t"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dist="2540000" dir="10560000" sx="200000" sy="200000" algn="ctr" rotWithShape="0">
                    <a:schemeClr val="tx1">
                      <a:alpha val="67000"/>
                    </a:schemeClr>
                  </a:outerShdw>
                  <a:reflection stA="96000" endPos="65000" dist="50800" dir="5400000" sy="-100000" algn="bl" rotWithShape="0"/>
                </a:effectLst>
              </a:endParaRPr>
            </a:p>
          </p:txBody>
        </p:sp>
      </p:grpSp>
    </p:spTree>
    <p:extLst>
      <p:ext uri="{BB962C8B-B14F-4D97-AF65-F5344CB8AC3E}">
        <p14:creationId xmlns:p14="http://schemas.microsoft.com/office/powerpoint/2010/main" val="30186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0-#ppt_w/2"/>
                                          </p:val>
                                        </p:tav>
                                        <p:tav tm="100000">
                                          <p:val>
                                            <p:strVal val="#ppt_x"/>
                                          </p:val>
                                        </p:tav>
                                      </p:tavLst>
                                    </p:anim>
                                    <p:anim calcmode="lin" valueType="num">
                                      <p:cBhvr additive="base">
                                        <p:cTn id="16" dur="500" fill="hold"/>
                                        <p:tgtEl>
                                          <p:spTgt spid="60"/>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0-#ppt_w/2"/>
                                          </p:val>
                                        </p:tav>
                                        <p:tav tm="100000">
                                          <p:val>
                                            <p:strVal val="#ppt_x"/>
                                          </p:val>
                                        </p:tav>
                                      </p:tavLst>
                                    </p:anim>
                                    <p:anim calcmode="lin" valueType="num">
                                      <p:cBhvr additive="base">
                                        <p:cTn id="20" dur="500" fill="hold"/>
                                        <p:tgtEl>
                                          <p:spTgt spid="57"/>
                                        </p:tgtEl>
                                        <p:attrNameLst>
                                          <p:attrName>ppt_y</p:attrName>
                                        </p:attrNameLst>
                                      </p:cBhvr>
                                      <p:tavLst>
                                        <p:tav tm="0">
                                          <p:val>
                                            <p:strVal val="0-#ppt_h/2"/>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688259-6D80-C4E7-7800-399FF0886C91}"/>
              </a:ext>
            </a:extLst>
          </p:cNvPr>
          <p:cNvSpPr txBox="1"/>
          <p:nvPr/>
        </p:nvSpPr>
        <p:spPr>
          <a:xfrm>
            <a:off x="2604691" y="2997728"/>
            <a:ext cx="6982617" cy="1212640"/>
          </a:xfrm>
          <a:prstGeom prst="rect">
            <a:avLst/>
          </a:prstGeom>
          <a:noFill/>
        </p:spPr>
        <p:txBody>
          <a:bodyPr wrap="square" rtlCol="0">
            <a:spAutoFit/>
          </a:bodyPr>
          <a:lstStyle/>
          <a:p>
            <a:pPr algn="ctr">
              <a:lnSpc>
                <a:spcPct val="70000"/>
              </a:lnSpc>
            </a:pPr>
            <a:r>
              <a:rPr lang="en-US" sz="9600" b="1" spc="-300">
                <a:solidFill>
                  <a:srgbClr val="1B134C"/>
                </a:solidFill>
                <a:latin typeface="Poppins" panose="00000500000000000000" pitchFamily="2" charset="0"/>
                <a:cs typeface="Poppins" panose="00000500000000000000" pitchFamily="2" charset="0"/>
              </a:rPr>
              <a:t>Thank You</a:t>
            </a:r>
          </a:p>
        </p:txBody>
      </p:sp>
      <p:sp>
        <p:nvSpPr>
          <p:cNvPr id="5" name="Rectangle 4">
            <a:extLst>
              <a:ext uri="{FF2B5EF4-FFF2-40B4-BE49-F238E27FC236}">
                <a16:creationId xmlns:a16="http://schemas.microsoft.com/office/drawing/2014/main" id="{E6E088B2-7839-7182-1F4C-0A026525B9D2}"/>
              </a:ext>
            </a:extLst>
          </p:cNvPr>
          <p:cNvSpPr/>
          <p:nvPr/>
        </p:nvSpPr>
        <p:spPr>
          <a:xfrm>
            <a:off x="10877550" y="4914900"/>
            <a:ext cx="1314450" cy="1943100"/>
          </a:xfrm>
          <a:prstGeom prst="rect">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8B4B88-3803-7AB5-CEFC-EE256A8F840C}"/>
              </a:ext>
            </a:extLst>
          </p:cNvPr>
          <p:cNvSpPr/>
          <p:nvPr/>
        </p:nvSpPr>
        <p:spPr>
          <a:xfrm>
            <a:off x="0" y="0"/>
            <a:ext cx="542925" cy="1647826"/>
          </a:xfrm>
          <a:prstGeom prst="rect">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482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8EAF-B10B-D3CB-8866-DEB365957FBD}"/>
              </a:ext>
            </a:extLst>
          </p:cNvPr>
          <p:cNvSpPr>
            <a:spLocks noGrp="1"/>
          </p:cNvSpPr>
          <p:nvPr>
            <p:ph type="title"/>
          </p:nvPr>
        </p:nvSpPr>
        <p:spPr/>
        <p:txBody>
          <a:bodyPr/>
          <a:lstStyle/>
          <a:p>
            <a:pPr algn="ctr"/>
            <a:r>
              <a:rPr lang="en-US" sz="4800" b="1"/>
              <a:t>Abstract</a:t>
            </a:r>
            <a:endParaRPr lang="en-IN" b="1"/>
          </a:p>
        </p:txBody>
      </p:sp>
      <p:sp>
        <p:nvSpPr>
          <p:cNvPr id="3" name="Content Placeholder 2">
            <a:extLst>
              <a:ext uri="{FF2B5EF4-FFF2-40B4-BE49-F238E27FC236}">
                <a16:creationId xmlns:a16="http://schemas.microsoft.com/office/drawing/2014/main" id="{CA575750-2792-15EF-518C-B7E3232CCC2E}"/>
              </a:ext>
            </a:extLst>
          </p:cNvPr>
          <p:cNvSpPr>
            <a:spLocks noGrp="1"/>
          </p:cNvSpPr>
          <p:nvPr>
            <p:ph idx="1"/>
          </p:nvPr>
        </p:nvSpPr>
        <p:spPr/>
        <p:txBody>
          <a:bodyPr vert="horz" lIns="91440" tIns="45720" rIns="91440" bIns="45720" rtlCol="0" anchor="t">
            <a:normAutofit/>
          </a:bodyPr>
          <a:lstStyle/>
          <a:p>
            <a:r>
              <a:rPr lang="en-US" dirty="0"/>
              <a:t>The Vehicle Rental Service is a web-based system designed to simplify the process of renting vehicles online.</a:t>
            </a:r>
          </a:p>
          <a:p>
            <a:r>
              <a:rPr lang="en-US" dirty="0"/>
              <a:t>Customers can register, browse available vehicles, and book rentals.</a:t>
            </a:r>
          </a:p>
          <a:p>
            <a:r>
              <a:rPr lang="en-US" dirty="0"/>
              <a:t>Admins can manage vehicles, pricing, and users.</a:t>
            </a:r>
          </a:p>
          <a:p>
            <a:r>
              <a:rPr lang="en-US" dirty="0"/>
              <a:t>The system ensures secure authentication using JWT tokens.</a:t>
            </a:r>
          </a:p>
          <a:p>
            <a:pPr marL="0" indent="0">
              <a:buNone/>
            </a:pPr>
            <a:endParaRPr lang="en-IN" dirty="0">
              <a:ea typeface="Calibri" panose="020F0502020204030204"/>
              <a:cs typeface="Calibri" panose="020F0502020204030204"/>
            </a:endParaRPr>
          </a:p>
        </p:txBody>
      </p:sp>
      <p:sp>
        <p:nvSpPr>
          <p:cNvPr id="4" name="Flowchart: Connector 3">
            <a:extLst>
              <a:ext uri="{FF2B5EF4-FFF2-40B4-BE49-F238E27FC236}">
                <a16:creationId xmlns:a16="http://schemas.microsoft.com/office/drawing/2014/main" id="{F02CEC96-917F-F5DB-6181-A916C712983E}"/>
              </a:ext>
            </a:extLst>
          </p:cNvPr>
          <p:cNvSpPr/>
          <p:nvPr/>
        </p:nvSpPr>
        <p:spPr>
          <a:xfrm>
            <a:off x="8650628" y="681037"/>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74CEEE52-5885-5956-66A1-3438CD49DCE9}"/>
              </a:ext>
            </a:extLst>
          </p:cNvPr>
          <p:cNvSpPr/>
          <p:nvPr/>
        </p:nvSpPr>
        <p:spPr>
          <a:xfrm>
            <a:off x="6892178" y="5509860"/>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ECD4AE8-4508-D2AE-53A2-C4DBBE284B47}"/>
              </a:ext>
            </a:extLst>
          </p:cNvPr>
          <p:cNvGrpSpPr/>
          <p:nvPr/>
        </p:nvGrpSpPr>
        <p:grpSpPr>
          <a:xfrm>
            <a:off x="232872" y="6271130"/>
            <a:ext cx="4886323" cy="388987"/>
            <a:chOff x="618333" y="6026099"/>
            <a:chExt cx="4886323" cy="388987"/>
          </a:xfrm>
        </p:grpSpPr>
        <p:sp>
          <p:nvSpPr>
            <p:cNvPr id="7" name="TextBox 6">
              <a:extLst>
                <a:ext uri="{FF2B5EF4-FFF2-40B4-BE49-F238E27FC236}">
                  <a16:creationId xmlns:a16="http://schemas.microsoft.com/office/drawing/2014/main" id="{825AADD6-AF6F-FC57-96CB-CD88CBEC7ED2}"/>
                </a:ext>
              </a:extLst>
            </p:cNvPr>
            <p:cNvSpPr txBox="1"/>
            <p:nvPr/>
          </p:nvSpPr>
          <p:spPr>
            <a:xfrm>
              <a:off x="1123157" y="6050614"/>
              <a:ext cx="4381499" cy="338554"/>
            </a:xfrm>
            <a:prstGeom prst="rect">
              <a:avLst/>
            </a:prstGeom>
            <a:noFill/>
          </p:spPr>
          <p:txBody>
            <a:bodyPr wrap="square" lIns="91440" tIns="45720" rIns="91440" bIns="45720" rtlCol="0" anchor="t">
              <a:spAutoFit/>
            </a:bodyPr>
            <a:lstStyle/>
            <a:p>
              <a:r>
                <a:rPr lang="en-US" sz="1600" dirty="0">
                  <a:solidFill>
                    <a:srgbClr val="1B134C"/>
                  </a:solidFill>
                  <a:ea typeface="+mn-lt"/>
                  <a:cs typeface="+mn-lt"/>
                </a:rPr>
                <a:t>Vehicle Rental Service System</a:t>
              </a:r>
              <a:endParaRPr lang="en-US" dirty="0"/>
            </a:p>
          </p:txBody>
        </p:sp>
        <p:pic>
          <p:nvPicPr>
            <p:cNvPr id="8" name="Graphic 7">
              <a:extLst>
                <a:ext uri="{FF2B5EF4-FFF2-40B4-BE49-F238E27FC236}">
                  <a16:creationId xmlns:a16="http://schemas.microsoft.com/office/drawing/2014/main" id="{E80791DB-EBBC-1E74-A501-040D26F053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9" name="Straight Connector 8">
              <a:extLst>
                <a:ext uri="{FF2B5EF4-FFF2-40B4-BE49-F238E27FC236}">
                  <a16:creationId xmlns:a16="http://schemas.microsoft.com/office/drawing/2014/main" id="{D1E93BD2-D4E1-78CD-2AA5-0DE8F7E24DB1}"/>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10" name="Flowchart: Connector 9">
            <a:extLst>
              <a:ext uri="{FF2B5EF4-FFF2-40B4-BE49-F238E27FC236}">
                <a16:creationId xmlns:a16="http://schemas.microsoft.com/office/drawing/2014/main" id="{F19BFEFF-D0FC-D89C-E8A8-1C36C398C241}"/>
              </a:ext>
            </a:extLst>
          </p:cNvPr>
          <p:cNvSpPr/>
          <p:nvPr/>
        </p:nvSpPr>
        <p:spPr>
          <a:xfrm>
            <a:off x="10234386" y="5739753"/>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4876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F0F6-8883-69EE-5065-C0FCB7A1EBC0}"/>
              </a:ext>
            </a:extLst>
          </p:cNvPr>
          <p:cNvSpPr>
            <a:spLocks noGrp="1"/>
          </p:cNvSpPr>
          <p:nvPr>
            <p:ph type="title"/>
          </p:nvPr>
        </p:nvSpPr>
        <p:spPr/>
        <p:txBody>
          <a:bodyPr/>
          <a:lstStyle/>
          <a:p>
            <a:pPr algn="ctr"/>
            <a:r>
              <a:rPr lang="en-US" b="1"/>
              <a:t>INTRODUTION</a:t>
            </a:r>
            <a:endParaRPr lang="en-IN" b="1"/>
          </a:p>
        </p:txBody>
      </p:sp>
      <p:sp>
        <p:nvSpPr>
          <p:cNvPr id="3" name="Content Placeholder 2">
            <a:extLst>
              <a:ext uri="{FF2B5EF4-FFF2-40B4-BE49-F238E27FC236}">
                <a16:creationId xmlns:a16="http://schemas.microsoft.com/office/drawing/2014/main" id="{B841ECB5-3247-C946-5FC7-A3DADEB2B09D}"/>
              </a:ext>
            </a:extLst>
          </p:cNvPr>
          <p:cNvSpPr>
            <a:spLocks noGrp="1"/>
          </p:cNvSpPr>
          <p:nvPr>
            <p:ph idx="1"/>
          </p:nvPr>
        </p:nvSpPr>
        <p:spPr>
          <a:xfrm>
            <a:off x="838199" y="1825625"/>
            <a:ext cx="10515591" cy="4667250"/>
          </a:xfrm>
        </p:spPr>
        <p:txBody>
          <a:bodyPr vert="horz" lIns="91440" tIns="45720" rIns="91440" bIns="45720" rtlCol="0" anchor="t">
            <a:normAutofit/>
          </a:bodyPr>
          <a:lstStyle/>
          <a:p>
            <a:r>
              <a:rPr lang="en-US" dirty="0"/>
              <a:t>Renting vehicles is a common need for daily commuters and travelers.</a:t>
            </a:r>
          </a:p>
          <a:p>
            <a:r>
              <a:rPr lang="en-US" dirty="0"/>
              <a:t>Manual rental systems are prone to delays and inefficiencies.</a:t>
            </a:r>
          </a:p>
          <a:p>
            <a:r>
              <a:rPr lang="en-US" dirty="0"/>
              <a:t>This project introduces an AI-driven, secure, and efficient rental platform.</a:t>
            </a:r>
          </a:p>
          <a:p>
            <a:endParaRPr lang="en-IN" dirty="0">
              <a:ea typeface="Calibri" panose="020F0502020204030204"/>
              <a:cs typeface="Calibri" panose="020F0502020204030204"/>
            </a:endParaRPr>
          </a:p>
        </p:txBody>
      </p:sp>
      <p:grpSp>
        <p:nvGrpSpPr>
          <p:cNvPr id="4" name="Group 3">
            <a:extLst>
              <a:ext uri="{FF2B5EF4-FFF2-40B4-BE49-F238E27FC236}">
                <a16:creationId xmlns:a16="http://schemas.microsoft.com/office/drawing/2014/main" id="{C363EB93-95F1-96AB-E43F-9F8E3EE3C6B1}"/>
              </a:ext>
            </a:extLst>
          </p:cNvPr>
          <p:cNvGrpSpPr/>
          <p:nvPr/>
        </p:nvGrpSpPr>
        <p:grpSpPr>
          <a:xfrm>
            <a:off x="232872" y="6271130"/>
            <a:ext cx="4886323" cy="388987"/>
            <a:chOff x="618333" y="6026099"/>
            <a:chExt cx="4886323" cy="388987"/>
          </a:xfrm>
        </p:grpSpPr>
        <p:sp>
          <p:nvSpPr>
            <p:cNvPr id="5" name="TextBox 4">
              <a:extLst>
                <a:ext uri="{FF2B5EF4-FFF2-40B4-BE49-F238E27FC236}">
                  <a16:creationId xmlns:a16="http://schemas.microsoft.com/office/drawing/2014/main" id="{8A06FC11-3747-517A-912D-354B7A237B3E}"/>
                </a:ext>
              </a:extLst>
            </p:cNvPr>
            <p:cNvSpPr txBox="1"/>
            <p:nvPr/>
          </p:nvSpPr>
          <p:spPr>
            <a:xfrm>
              <a:off x="1123157" y="6050614"/>
              <a:ext cx="4381499" cy="338554"/>
            </a:xfrm>
            <a:prstGeom prst="rect">
              <a:avLst/>
            </a:prstGeom>
            <a:noFill/>
          </p:spPr>
          <p:txBody>
            <a:bodyPr wrap="square" lIns="91440" tIns="45720" rIns="91440" bIns="45720" rtlCol="0" anchor="t">
              <a:spAutoFit/>
            </a:bodyPr>
            <a:lstStyle/>
            <a:p>
              <a:r>
                <a:rPr lang="en-US" sz="1600" dirty="0">
                  <a:solidFill>
                    <a:srgbClr val="1B134C"/>
                  </a:solidFill>
                  <a:latin typeface="Poppins"/>
                  <a:cs typeface="Poppins"/>
                </a:rPr>
                <a:t>Vehicle Rental Service System</a:t>
              </a:r>
              <a:endParaRPr lang="en-US" dirty="0"/>
            </a:p>
          </p:txBody>
        </p:sp>
        <p:pic>
          <p:nvPicPr>
            <p:cNvPr id="6" name="Graphic 5">
              <a:extLst>
                <a:ext uri="{FF2B5EF4-FFF2-40B4-BE49-F238E27FC236}">
                  <a16:creationId xmlns:a16="http://schemas.microsoft.com/office/drawing/2014/main" id="{8A190ABA-78E8-614E-49E8-0ABDC287DC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7" name="Straight Connector 6">
              <a:extLst>
                <a:ext uri="{FF2B5EF4-FFF2-40B4-BE49-F238E27FC236}">
                  <a16:creationId xmlns:a16="http://schemas.microsoft.com/office/drawing/2014/main" id="{EDB755D5-9398-0A5D-CDA4-B0B2289B6141}"/>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8" name="Flowchart: Connector 7">
            <a:extLst>
              <a:ext uri="{FF2B5EF4-FFF2-40B4-BE49-F238E27FC236}">
                <a16:creationId xmlns:a16="http://schemas.microsoft.com/office/drawing/2014/main" id="{D57470C1-8613-1A45-9728-DBAE0D8ABCB2}"/>
              </a:ext>
            </a:extLst>
          </p:cNvPr>
          <p:cNvSpPr/>
          <p:nvPr/>
        </p:nvSpPr>
        <p:spPr>
          <a:xfrm>
            <a:off x="8650628" y="681037"/>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C6E37CDA-39D9-6275-4960-EF801BC183B4}"/>
              </a:ext>
            </a:extLst>
          </p:cNvPr>
          <p:cNvSpPr/>
          <p:nvPr/>
        </p:nvSpPr>
        <p:spPr>
          <a:xfrm>
            <a:off x="6892178" y="5509860"/>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DBD3BD71-CBD1-74E3-F8A5-59C5B7363872}"/>
              </a:ext>
            </a:extLst>
          </p:cNvPr>
          <p:cNvSpPr/>
          <p:nvPr/>
        </p:nvSpPr>
        <p:spPr>
          <a:xfrm>
            <a:off x="11529492" y="3314053"/>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7D55A065-5D8F-699B-CAD5-956600A06FD1}"/>
              </a:ext>
            </a:extLst>
          </p:cNvPr>
          <p:cNvSpPr/>
          <p:nvPr/>
        </p:nvSpPr>
        <p:spPr>
          <a:xfrm>
            <a:off x="10245271" y="5588604"/>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4066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535CA-D080-8322-DD53-B1D89AB8B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45641E-5B00-E08F-3574-C3F7DABD96C5}"/>
              </a:ext>
            </a:extLst>
          </p:cNvPr>
          <p:cNvSpPr>
            <a:spLocks noGrp="1"/>
          </p:cNvSpPr>
          <p:nvPr>
            <p:ph type="title"/>
          </p:nvPr>
        </p:nvSpPr>
        <p:spPr/>
        <p:txBody>
          <a:bodyPr/>
          <a:lstStyle/>
          <a:p>
            <a:pPr algn="ctr"/>
            <a:r>
              <a:rPr lang="en-IN" b="1"/>
              <a:t>Objectives</a:t>
            </a:r>
          </a:p>
        </p:txBody>
      </p:sp>
      <p:sp>
        <p:nvSpPr>
          <p:cNvPr id="3" name="Content Placeholder 2">
            <a:extLst>
              <a:ext uri="{FF2B5EF4-FFF2-40B4-BE49-F238E27FC236}">
                <a16:creationId xmlns:a16="http://schemas.microsoft.com/office/drawing/2014/main" id="{38F6722D-6BBC-51BB-37F6-0BBA26F3C9DB}"/>
              </a:ext>
            </a:extLst>
          </p:cNvPr>
          <p:cNvSpPr>
            <a:spLocks noGrp="1"/>
          </p:cNvSpPr>
          <p:nvPr>
            <p:ph idx="1"/>
          </p:nvPr>
        </p:nvSpPr>
        <p:spPr>
          <a:xfrm>
            <a:off x="838199" y="1825625"/>
            <a:ext cx="10515591" cy="4667250"/>
          </a:xfrm>
        </p:spPr>
        <p:txBody>
          <a:bodyPr vert="horz" lIns="91440" tIns="45720" rIns="91440" bIns="45720" rtlCol="0" anchor="t">
            <a:normAutofit/>
          </a:bodyPr>
          <a:lstStyle/>
          <a:p>
            <a:r>
              <a:rPr lang="en-US" dirty="0"/>
              <a:t>Provide a secure user registration and login system.</a:t>
            </a:r>
          </a:p>
          <a:p>
            <a:r>
              <a:rPr lang="en-US" dirty="0"/>
              <a:t>Implement role-based access control (Customer, Admin).</a:t>
            </a:r>
          </a:p>
          <a:p>
            <a:r>
              <a:rPr lang="en-US" dirty="0"/>
              <a:t>Allow admins to add, update, and delete vehicles.</a:t>
            </a:r>
          </a:p>
          <a:p>
            <a:r>
              <a:rPr lang="en-US" dirty="0"/>
              <a:t>Allow customers to browse and rent vehicles online.</a:t>
            </a:r>
          </a:p>
          <a:p>
            <a:r>
              <a:rPr lang="en-US" dirty="0"/>
              <a:t>Ensure data security using hashed passwords &amp; JWT authentication.</a:t>
            </a:r>
          </a:p>
          <a:p>
            <a:pPr lvl="0"/>
            <a:endParaRPr lang="en-IN" dirty="0">
              <a:ea typeface="Calibri" panose="020F0502020204030204"/>
              <a:cs typeface="Calibri" panose="020F0502020204030204"/>
            </a:endParaRPr>
          </a:p>
        </p:txBody>
      </p:sp>
      <p:grpSp>
        <p:nvGrpSpPr>
          <p:cNvPr id="4" name="Group 3">
            <a:extLst>
              <a:ext uri="{FF2B5EF4-FFF2-40B4-BE49-F238E27FC236}">
                <a16:creationId xmlns:a16="http://schemas.microsoft.com/office/drawing/2014/main" id="{9FDEFDAB-FA5E-4373-2D7C-0C31D5E39087}"/>
              </a:ext>
            </a:extLst>
          </p:cNvPr>
          <p:cNvGrpSpPr/>
          <p:nvPr/>
        </p:nvGrpSpPr>
        <p:grpSpPr>
          <a:xfrm>
            <a:off x="232872" y="6271130"/>
            <a:ext cx="4886323" cy="388987"/>
            <a:chOff x="618333" y="6026099"/>
            <a:chExt cx="4886323" cy="388987"/>
          </a:xfrm>
        </p:grpSpPr>
        <p:sp>
          <p:nvSpPr>
            <p:cNvPr id="5" name="TextBox 4">
              <a:extLst>
                <a:ext uri="{FF2B5EF4-FFF2-40B4-BE49-F238E27FC236}">
                  <a16:creationId xmlns:a16="http://schemas.microsoft.com/office/drawing/2014/main" id="{C5397A39-5643-70AD-66A0-93B170F25E25}"/>
                </a:ext>
              </a:extLst>
            </p:cNvPr>
            <p:cNvSpPr txBox="1"/>
            <p:nvPr/>
          </p:nvSpPr>
          <p:spPr>
            <a:xfrm>
              <a:off x="1123157" y="6050614"/>
              <a:ext cx="4381499" cy="338554"/>
            </a:xfrm>
            <a:prstGeom prst="rect">
              <a:avLst/>
            </a:prstGeom>
            <a:noFill/>
          </p:spPr>
          <p:txBody>
            <a:bodyPr wrap="square" lIns="91440" tIns="45720" rIns="91440" bIns="45720" rtlCol="0" anchor="t">
              <a:spAutoFit/>
            </a:bodyPr>
            <a:lstStyle/>
            <a:p>
              <a:r>
                <a:rPr lang="en-US" sz="1600" dirty="0">
                  <a:solidFill>
                    <a:srgbClr val="1B134C"/>
                  </a:solidFill>
                  <a:ea typeface="+mn-lt"/>
                  <a:cs typeface="+mn-lt"/>
                </a:rPr>
                <a:t>Vehicle Rental Service System</a:t>
              </a:r>
              <a:endParaRPr lang="en-US" dirty="0"/>
            </a:p>
          </p:txBody>
        </p:sp>
        <p:pic>
          <p:nvPicPr>
            <p:cNvPr id="6" name="Graphic 5">
              <a:extLst>
                <a:ext uri="{FF2B5EF4-FFF2-40B4-BE49-F238E27FC236}">
                  <a16:creationId xmlns:a16="http://schemas.microsoft.com/office/drawing/2014/main" id="{AC18C345-5455-8748-126A-A1EDD8A559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7" name="Straight Connector 6">
              <a:extLst>
                <a:ext uri="{FF2B5EF4-FFF2-40B4-BE49-F238E27FC236}">
                  <a16:creationId xmlns:a16="http://schemas.microsoft.com/office/drawing/2014/main" id="{E3DDCCB3-CF1F-7B8D-1308-55216D5C9293}"/>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8" name="Flowchart: Connector 7">
            <a:extLst>
              <a:ext uri="{FF2B5EF4-FFF2-40B4-BE49-F238E27FC236}">
                <a16:creationId xmlns:a16="http://schemas.microsoft.com/office/drawing/2014/main" id="{E1C0C415-C675-99ED-D788-A856E63CB67A}"/>
              </a:ext>
            </a:extLst>
          </p:cNvPr>
          <p:cNvSpPr/>
          <p:nvPr/>
        </p:nvSpPr>
        <p:spPr>
          <a:xfrm>
            <a:off x="8650628" y="681037"/>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A69ABA05-7211-25D1-878F-E8A63EB08FD8}"/>
              </a:ext>
            </a:extLst>
          </p:cNvPr>
          <p:cNvSpPr/>
          <p:nvPr/>
        </p:nvSpPr>
        <p:spPr>
          <a:xfrm>
            <a:off x="6892178" y="5509860"/>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1203F55F-1C78-D52E-BD12-223E8858CD81}"/>
              </a:ext>
            </a:extLst>
          </p:cNvPr>
          <p:cNvSpPr/>
          <p:nvPr/>
        </p:nvSpPr>
        <p:spPr>
          <a:xfrm>
            <a:off x="11529492" y="3314053"/>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F45D1E15-18DB-AFA3-5964-23E78454A524}"/>
              </a:ext>
            </a:extLst>
          </p:cNvPr>
          <p:cNvSpPr/>
          <p:nvPr/>
        </p:nvSpPr>
        <p:spPr>
          <a:xfrm>
            <a:off x="10245271" y="5588604"/>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51297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55C5D4-DBDF-33EC-4587-DDFBCF32D089}"/>
              </a:ext>
            </a:extLst>
          </p:cNvPr>
          <p:cNvSpPr/>
          <p:nvPr/>
        </p:nvSpPr>
        <p:spPr>
          <a:xfrm>
            <a:off x="9725025" y="4267826"/>
            <a:ext cx="2057400" cy="1943100"/>
          </a:xfrm>
          <a:prstGeom prst="rect">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95D5C1-CD53-1E56-E137-1E3DA2F697E6}"/>
              </a:ext>
            </a:extLst>
          </p:cNvPr>
          <p:cNvSpPr/>
          <p:nvPr/>
        </p:nvSpPr>
        <p:spPr>
          <a:xfrm>
            <a:off x="7677150" y="628650"/>
            <a:ext cx="3705225" cy="5124450"/>
          </a:xfrm>
          <a:prstGeom prst="rect">
            <a:avLst/>
          </a:prstGeom>
          <a:solidFill>
            <a:srgbClr val="1B134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Calibri"/>
              <a:cs typeface="Calibri"/>
            </a:endParaRPr>
          </a:p>
        </p:txBody>
      </p:sp>
      <p:grpSp>
        <p:nvGrpSpPr>
          <p:cNvPr id="19" name="Group 18">
            <a:extLst>
              <a:ext uri="{FF2B5EF4-FFF2-40B4-BE49-F238E27FC236}">
                <a16:creationId xmlns:a16="http://schemas.microsoft.com/office/drawing/2014/main" id="{B47C530F-4ED7-72C4-DFBA-E6FD67E21A17}"/>
              </a:ext>
            </a:extLst>
          </p:cNvPr>
          <p:cNvGrpSpPr/>
          <p:nvPr/>
        </p:nvGrpSpPr>
        <p:grpSpPr>
          <a:xfrm>
            <a:off x="232872" y="6271130"/>
            <a:ext cx="4886323" cy="388987"/>
            <a:chOff x="618333" y="6026099"/>
            <a:chExt cx="4886323" cy="388987"/>
          </a:xfrm>
        </p:grpSpPr>
        <p:sp>
          <p:nvSpPr>
            <p:cNvPr id="6" name="TextBox 5">
              <a:extLst>
                <a:ext uri="{FF2B5EF4-FFF2-40B4-BE49-F238E27FC236}">
                  <a16:creationId xmlns:a16="http://schemas.microsoft.com/office/drawing/2014/main" id="{B525DA37-D2EF-5A47-E272-8EB9966562F5}"/>
                </a:ext>
              </a:extLst>
            </p:cNvPr>
            <p:cNvSpPr txBox="1"/>
            <p:nvPr/>
          </p:nvSpPr>
          <p:spPr>
            <a:xfrm>
              <a:off x="1123157" y="6050614"/>
              <a:ext cx="4381499" cy="338554"/>
            </a:xfrm>
            <a:prstGeom prst="rect">
              <a:avLst/>
            </a:prstGeom>
            <a:noFill/>
          </p:spPr>
          <p:txBody>
            <a:bodyPr wrap="square" lIns="91440" tIns="45720" rIns="91440" bIns="45720" rtlCol="0" anchor="t">
              <a:spAutoFit/>
            </a:bodyPr>
            <a:lstStyle/>
            <a:p>
              <a:r>
                <a:rPr lang="en-US" sz="1600" dirty="0">
                  <a:solidFill>
                    <a:srgbClr val="1B134C"/>
                  </a:solidFill>
                  <a:latin typeface="Poppins"/>
                  <a:cs typeface="Poppins"/>
                </a:rPr>
                <a:t>Vehicle Rental Service System</a:t>
              </a:r>
              <a:endParaRPr lang="en-US" dirty="0"/>
            </a:p>
          </p:txBody>
        </p:sp>
        <p:pic>
          <p:nvPicPr>
            <p:cNvPr id="8" name="Graphic 7">
              <a:extLst>
                <a:ext uri="{FF2B5EF4-FFF2-40B4-BE49-F238E27FC236}">
                  <a16:creationId xmlns:a16="http://schemas.microsoft.com/office/drawing/2014/main" id="{DE79119C-F5D0-516F-2119-6EC753D6B6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10" name="Straight Connector 9">
              <a:extLst>
                <a:ext uri="{FF2B5EF4-FFF2-40B4-BE49-F238E27FC236}">
                  <a16:creationId xmlns:a16="http://schemas.microsoft.com/office/drawing/2014/main" id="{1CA5A2F2-FE45-7F32-05D2-A11066819A95}"/>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6FDB223A-9D6B-E2E0-6732-47430A2EF29D}"/>
              </a:ext>
            </a:extLst>
          </p:cNvPr>
          <p:cNvSpPr txBox="1"/>
          <p:nvPr/>
        </p:nvSpPr>
        <p:spPr>
          <a:xfrm>
            <a:off x="409480" y="394797"/>
            <a:ext cx="6743159" cy="5539978"/>
          </a:xfrm>
          <a:prstGeom prst="rect">
            <a:avLst/>
          </a:prstGeom>
          <a:noFill/>
        </p:spPr>
        <p:txBody>
          <a:bodyPr wrap="square" lIns="91440" tIns="45720" rIns="91440" bIns="45720" rtlCol="0" anchor="t">
            <a:spAutoFit/>
          </a:bodyPr>
          <a:lstStyle/>
          <a:p>
            <a:pPr marL="285750" indent="-285750">
              <a:buFont typeface="Arial"/>
              <a:buChar char="•"/>
            </a:pPr>
            <a:endParaRPr lang="en-US" dirty="0"/>
          </a:p>
          <a:p>
            <a:pPr algn="just"/>
            <a:r>
              <a:rPr lang="en-IN" sz="2400" dirty="0">
                <a:ea typeface="+mn-lt"/>
                <a:cs typeface="+mn-lt"/>
              </a:rPr>
              <a:t>	</a:t>
            </a:r>
            <a:r>
              <a:rPr lang="en-US" sz="2400" dirty="0"/>
              <a:t> A comprehensive system designed to power a vehicle rental platform where customers can seamlessly rent cars or bikes based on availability and customized rental plans. The application allows administrators to efficiently manage the fleet by adding, updating, or removing vehicle listings, configuring pricing plans (hourly, daily, weekly), and controlling real-time availability. End-users can browse available vehicles, create new rental bookings, modify existing reservations, or cancel upcoming trips through a smooth booking workflow. The system also handles validations, booking conflicts, and status tracking to ensure a reliable, scalable, and user-friendly rental experience.</a:t>
            </a:r>
            <a:endParaRPr lang="en-US" sz="2400" dirty="0">
              <a:ea typeface="+mn-lt"/>
              <a:cs typeface="+mn-lt"/>
            </a:endParaRPr>
          </a:p>
        </p:txBody>
      </p:sp>
      <p:sp>
        <p:nvSpPr>
          <p:cNvPr id="14" name="TextBox 13">
            <a:extLst>
              <a:ext uri="{FF2B5EF4-FFF2-40B4-BE49-F238E27FC236}">
                <a16:creationId xmlns:a16="http://schemas.microsoft.com/office/drawing/2014/main" id="{FBD6280C-B1AC-E4E9-D7B9-00506334F729}"/>
              </a:ext>
            </a:extLst>
          </p:cNvPr>
          <p:cNvSpPr txBox="1"/>
          <p:nvPr/>
        </p:nvSpPr>
        <p:spPr>
          <a:xfrm>
            <a:off x="485285" y="334134"/>
            <a:ext cx="4381499" cy="596766"/>
          </a:xfrm>
          <a:prstGeom prst="rect">
            <a:avLst/>
          </a:prstGeom>
          <a:noFill/>
        </p:spPr>
        <p:txBody>
          <a:bodyPr wrap="square" lIns="91440" tIns="45720" rIns="91440" bIns="45720" rtlCol="0" anchor="t">
            <a:spAutoFit/>
          </a:bodyPr>
          <a:lstStyle/>
          <a:p>
            <a:pPr>
              <a:lnSpc>
                <a:spcPct val="70000"/>
              </a:lnSpc>
            </a:pPr>
            <a:r>
              <a:rPr lang="en-US" sz="4400" spc="-300">
                <a:solidFill>
                  <a:srgbClr val="000000"/>
                </a:solidFill>
                <a:latin typeface="Calibri"/>
                <a:ea typeface="Calibri"/>
                <a:cs typeface="Calibri"/>
              </a:rPr>
              <a:t>Project Overview</a:t>
            </a:r>
            <a:endParaRPr lang="en-US"/>
          </a:p>
        </p:txBody>
      </p:sp>
      <p:sp>
        <p:nvSpPr>
          <p:cNvPr id="18" name="Rectangle 17">
            <a:extLst>
              <a:ext uri="{FF2B5EF4-FFF2-40B4-BE49-F238E27FC236}">
                <a16:creationId xmlns:a16="http://schemas.microsoft.com/office/drawing/2014/main" id="{8AEFBDE8-B5E7-821B-23CA-6944C624FA10}"/>
              </a:ext>
            </a:extLst>
          </p:cNvPr>
          <p:cNvSpPr/>
          <p:nvPr/>
        </p:nvSpPr>
        <p:spPr>
          <a:xfrm>
            <a:off x="7403057" y="338953"/>
            <a:ext cx="542925" cy="1647826"/>
          </a:xfrm>
          <a:prstGeom prst="rect">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74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8E64-AA89-722E-4BEF-FB71273195B5}"/>
              </a:ext>
            </a:extLst>
          </p:cNvPr>
          <p:cNvSpPr>
            <a:spLocks noGrp="1"/>
          </p:cNvSpPr>
          <p:nvPr>
            <p:ph type="title"/>
          </p:nvPr>
        </p:nvSpPr>
        <p:spPr/>
        <p:txBody>
          <a:bodyPr/>
          <a:lstStyle/>
          <a:p>
            <a:pPr algn="ctr"/>
            <a:r>
              <a:rPr lang="en-US" b="1"/>
              <a:t>System Requirements</a:t>
            </a:r>
            <a:endParaRPr lang="en-IN" b="1"/>
          </a:p>
        </p:txBody>
      </p:sp>
      <p:sp>
        <p:nvSpPr>
          <p:cNvPr id="3" name="Content Placeholder 2">
            <a:extLst>
              <a:ext uri="{FF2B5EF4-FFF2-40B4-BE49-F238E27FC236}">
                <a16:creationId xmlns:a16="http://schemas.microsoft.com/office/drawing/2014/main" id="{939FF4F0-8F94-6A7E-C293-5ECC8E78081A}"/>
              </a:ext>
            </a:extLst>
          </p:cNvPr>
          <p:cNvSpPr>
            <a:spLocks noGrp="1"/>
          </p:cNvSpPr>
          <p:nvPr>
            <p:ph idx="1"/>
          </p:nvPr>
        </p:nvSpPr>
        <p:spPr/>
        <p:txBody>
          <a:bodyPr>
            <a:normAutofit/>
          </a:bodyPr>
          <a:lstStyle/>
          <a:p>
            <a:pPr marL="0" indent="0">
              <a:buNone/>
            </a:pPr>
            <a:r>
              <a:rPr lang="en-US" b="1" dirty="0"/>
              <a:t>Software Requirements:</a:t>
            </a:r>
          </a:p>
          <a:p>
            <a:pPr lvl="0"/>
            <a:r>
              <a:rPr lang="en-US" dirty="0"/>
              <a:t>Operating System	: Windows 10/11</a:t>
            </a:r>
            <a:endParaRPr lang="en-IN" dirty="0"/>
          </a:p>
          <a:p>
            <a:pPr lvl="0"/>
            <a:r>
              <a:rPr lang="en-US" dirty="0"/>
              <a:t>Programming Language: Python 3.12+</a:t>
            </a:r>
            <a:endParaRPr lang="en-IN" dirty="0"/>
          </a:p>
          <a:p>
            <a:pPr lvl="0"/>
            <a:r>
              <a:rPr lang="en-US" dirty="0"/>
              <a:t>Framework		: </a:t>
            </a:r>
            <a:r>
              <a:rPr lang="en-US" dirty="0" err="1"/>
              <a:t>FastAPI</a:t>
            </a:r>
            <a:endParaRPr lang="en-IN" dirty="0"/>
          </a:p>
          <a:p>
            <a:pPr lvl="0"/>
            <a:r>
              <a:rPr lang="en-US" dirty="0"/>
              <a:t>Web Server		: </a:t>
            </a:r>
            <a:r>
              <a:rPr lang="en-US" dirty="0" err="1"/>
              <a:t>Uvicorn</a:t>
            </a:r>
            <a:r>
              <a:rPr lang="en-US" dirty="0"/>
              <a:t> </a:t>
            </a:r>
            <a:endParaRPr lang="en-IN" dirty="0"/>
          </a:p>
          <a:p>
            <a:pPr lvl="0"/>
            <a:r>
              <a:rPr lang="en-US" dirty="0"/>
              <a:t>Database			: MongoDB</a:t>
            </a:r>
            <a:endParaRPr lang="en-IN" dirty="0"/>
          </a:p>
          <a:p>
            <a:pPr lvl="0"/>
            <a:r>
              <a:rPr lang="en-US" dirty="0"/>
              <a:t>Version Control		: Git (for source code management)</a:t>
            </a:r>
            <a:endParaRPr lang="en-IN" dirty="0"/>
          </a:p>
          <a:p>
            <a:pPr lvl="0"/>
            <a:r>
              <a:rPr lang="en-US" dirty="0"/>
              <a:t>IDE / Editor		: VS Code</a:t>
            </a:r>
            <a:endParaRPr lang="en-IN" dirty="0"/>
          </a:p>
          <a:p>
            <a:pPr marL="0" indent="0">
              <a:buNone/>
            </a:pPr>
            <a:endParaRPr lang="en-IN" dirty="0"/>
          </a:p>
        </p:txBody>
      </p:sp>
      <p:sp>
        <p:nvSpPr>
          <p:cNvPr id="4" name="Flowchart: Connector 3">
            <a:extLst>
              <a:ext uri="{FF2B5EF4-FFF2-40B4-BE49-F238E27FC236}">
                <a16:creationId xmlns:a16="http://schemas.microsoft.com/office/drawing/2014/main" id="{D656730D-9D42-C7C8-7211-54F55789D80A}"/>
              </a:ext>
            </a:extLst>
          </p:cNvPr>
          <p:cNvSpPr/>
          <p:nvPr/>
        </p:nvSpPr>
        <p:spPr>
          <a:xfrm>
            <a:off x="8650628" y="681037"/>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C14D1AB7-C706-BAE4-2FE0-3EF7725D0DAE}"/>
              </a:ext>
            </a:extLst>
          </p:cNvPr>
          <p:cNvSpPr/>
          <p:nvPr/>
        </p:nvSpPr>
        <p:spPr>
          <a:xfrm>
            <a:off x="6943748" y="5926137"/>
            <a:ext cx="208892" cy="250826"/>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D1445278-ABE8-63E8-AA03-1D10537017C9}"/>
              </a:ext>
            </a:extLst>
          </p:cNvPr>
          <p:cNvSpPr/>
          <p:nvPr/>
        </p:nvSpPr>
        <p:spPr>
          <a:xfrm>
            <a:off x="10234386" y="5739753"/>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00523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D2CEA7-A754-71B4-A484-D92E27B27F3B}"/>
              </a:ext>
            </a:extLst>
          </p:cNvPr>
          <p:cNvSpPr>
            <a:spLocks noGrp="1"/>
          </p:cNvSpPr>
          <p:nvPr>
            <p:ph idx="1"/>
          </p:nvPr>
        </p:nvSpPr>
        <p:spPr>
          <a:xfrm>
            <a:off x="589280" y="681037"/>
            <a:ext cx="10764520" cy="5495926"/>
          </a:xfrm>
        </p:spPr>
        <p:txBody>
          <a:bodyPr/>
          <a:lstStyle/>
          <a:p>
            <a:pPr marL="0" indent="0">
              <a:buNone/>
            </a:pPr>
            <a:r>
              <a:rPr lang="en-US" b="1" dirty="0"/>
              <a:t>Hardware Requirements:</a:t>
            </a:r>
          </a:p>
          <a:p>
            <a:r>
              <a:rPr lang="en-US" dirty="0"/>
              <a:t>Minimum: Dual-core CPU, 4 GB RAM, 20 GB Storage</a:t>
            </a:r>
          </a:p>
          <a:p>
            <a:r>
              <a:rPr lang="en-US" dirty="0"/>
              <a:t>Recommended: Quad-core CPU, 8 GB RAM, 50 GB Storage</a:t>
            </a:r>
          </a:p>
          <a:p>
            <a:pPr marL="0" indent="0">
              <a:buNone/>
            </a:pPr>
            <a:endParaRPr lang="en-IN" b="1" dirty="0"/>
          </a:p>
        </p:txBody>
      </p:sp>
      <p:sp>
        <p:nvSpPr>
          <p:cNvPr id="4" name="Flowchart: Connector 3">
            <a:extLst>
              <a:ext uri="{FF2B5EF4-FFF2-40B4-BE49-F238E27FC236}">
                <a16:creationId xmlns:a16="http://schemas.microsoft.com/office/drawing/2014/main" id="{1AC40ADC-8ED6-E88A-CDE0-AB5D62709372}"/>
              </a:ext>
            </a:extLst>
          </p:cNvPr>
          <p:cNvSpPr/>
          <p:nvPr/>
        </p:nvSpPr>
        <p:spPr>
          <a:xfrm>
            <a:off x="8650628" y="681037"/>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9A1931E4-23C6-7D78-C0D0-AF292263BBCD}"/>
              </a:ext>
            </a:extLst>
          </p:cNvPr>
          <p:cNvSpPr/>
          <p:nvPr/>
        </p:nvSpPr>
        <p:spPr>
          <a:xfrm>
            <a:off x="6435748" y="5659437"/>
            <a:ext cx="219052" cy="21304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F2CE0A0F-3F8E-5436-0BFE-EF2BF408F933}"/>
              </a:ext>
            </a:extLst>
          </p:cNvPr>
          <p:cNvSpPr/>
          <p:nvPr/>
        </p:nvSpPr>
        <p:spPr>
          <a:xfrm>
            <a:off x="10234386" y="5739753"/>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59412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D72A-043D-3824-A516-310BCF3D8AAF}"/>
              </a:ext>
            </a:extLst>
          </p:cNvPr>
          <p:cNvSpPr>
            <a:spLocks noGrp="1"/>
          </p:cNvSpPr>
          <p:nvPr>
            <p:ph type="title"/>
          </p:nvPr>
        </p:nvSpPr>
        <p:spPr/>
        <p:txBody>
          <a:bodyPr/>
          <a:lstStyle/>
          <a:p>
            <a:pPr algn="ctr"/>
            <a:r>
              <a:rPr lang="en-IN" b="1"/>
              <a:t>System Design</a:t>
            </a:r>
          </a:p>
        </p:txBody>
      </p:sp>
      <p:sp>
        <p:nvSpPr>
          <p:cNvPr id="3" name="Content Placeholder 2">
            <a:extLst>
              <a:ext uri="{FF2B5EF4-FFF2-40B4-BE49-F238E27FC236}">
                <a16:creationId xmlns:a16="http://schemas.microsoft.com/office/drawing/2014/main" id="{65B830B5-AE7C-394A-E58E-24A4C577247D}"/>
              </a:ext>
            </a:extLst>
          </p:cNvPr>
          <p:cNvSpPr>
            <a:spLocks noGrp="1"/>
          </p:cNvSpPr>
          <p:nvPr>
            <p:ph idx="1"/>
          </p:nvPr>
        </p:nvSpPr>
        <p:spPr/>
        <p:txBody>
          <a:bodyPr>
            <a:normAutofit lnSpcReduction="10000"/>
          </a:bodyPr>
          <a:lstStyle/>
          <a:p>
            <a:pPr marL="0" indent="0">
              <a:buNone/>
            </a:pPr>
            <a:r>
              <a:rPr lang="en-US" dirty="0"/>
              <a:t>User Roles:</a:t>
            </a:r>
          </a:p>
          <a:p>
            <a:r>
              <a:rPr lang="en-US" dirty="0"/>
              <a:t>Guest → Register / Login</a:t>
            </a:r>
          </a:p>
          <a:p>
            <a:r>
              <a:rPr lang="en-US" dirty="0"/>
              <a:t>Customer → Browse &amp; Rent vehicles</a:t>
            </a:r>
          </a:p>
          <a:p>
            <a:r>
              <a:rPr lang="en-US" dirty="0"/>
              <a:t>Admin → Manage vehicles &amp; users</a:t>
            </a:r>
          </a:p>
          <a:p>
            <a:pPr marL="0" indent="0">
              <a:buNone/>
            </a:pPr>
            <a:r>
              <a:rPr lang="en-US" dirty="0"/>
              <a:t>Modules:</a:t>
            </a:r>
          </a:p>
          <a:p>
            <a:r>
              <a:rPr lang="en-US" dirty="0"/>
              <a:t>Authentication (JWT-based)</a:t>
            </a:r>
          </a:p>
          <a:p>
            <a:r>
              <a:rPr lang="en-US" dirty="0"/>
              <a:t>User Management</a:t>
            </a:r>
          </a:p>
          <a:p>
            <a:r>
              <a:rPr lang="en-US" dirty="0"/>
              <a:t>Vehicle Management</a:t>
            </a:r>
          </a:p>
          <a:p>
            <a:r>
              <a:rPr lang="en-US" dirty="0"/>
              <a:t>Rental Booking (Future Scope)</a:t>
            </a:r>
          </a:p>
          <a:p>
            <a:pPr marL="0" indent="0">
              <a:buNone/>
            </a:pPr>
            <a:endParaRPr lang="en-US" dirty="0"/>
          </a:p>
          <a:p>
            <a:endParaRPr lang="en-US" dirty="0"/>
          </a:p>
          <a:p>
            <a:pPr marL="0" indent="0" algn="just">
              <a:buNone/>
            </a:pPr>
            <a:endParaRPr lang="en-IN" dirty="0"/>
          </a:p>
        </p:txBody>
      </p:sp>
      <p:grpSp>
        <p:nvGrpSpPr>
          <p:cNvPr id="4" name="Group 3">
            <a:extLst>
              <a:ext uri="{FF2B5EF4-FFF2-40B4-BE49-F238E27FC236}">
                <a16:creationId xmlns:a16="http://schemas.microsoft.com/office/drawing/2014/main" id="{31FDB22D-613E-74FD-9AA1-15D33C3B2CDC}"/>
              </a:ext>
            </a:extLst>
          </p:cNvPr>
          <p:cNvGrpSpPr/>
          <p:nvPr/>
        </p:nvGrpSpPr>
        <p:grpSpPr>
          <a:xfrm>
            <a:off x="232872" y="6271130"/>
            <a:ext cx="4886323" cy="388987"/>
            <a:chOff x="618333" y="6026099"/>
            <a:chExt cx="4886323" cy="388987"/>
          </a:xfrm>
        </p:grpSpPr>
        <p:sp>
          <p:nvSpPr>
            <p:cNvPr id="5" name="TextBox 4">
              <a:extLst>
                <a:ext uri="{FF2B5EF4-FFF2-40B4-BE49-F238E27FC236}">
                  <a16:creationId xmlns:a16="http://schemas.microsoft.com/office/drawing/2014/main" id="{32F144FD-1BF0-C8A0-840F-3A064A151000}"/>
                </a:ext>
              </a:extLst>
            </p:cNvPr>
            <p:cNvSpPr txBox="1"/>
            <p:nvPr/>
          </p:nvSpPr>
          <p:spPr>
            <a:xfrm>
              <a:off x="1123157" y="6050614"/>
              <a:ext cx="4381499" cy="338554"/>
            </a:xfrm>
            <a:prstGeom prst="rect">
              <a:avLst/>
            </a:prstGeom>
            <a:noFill/>
          </p:spPr>
          <p:txBody>
            <a:bodyPr wrap="square" lIns="91440" tIns="45720" rIns="91440" bIns="45720" rtlCol="0" anchor="t">
              <a:spAutoFit/>
            </a:bodyPr>
            <a:lstStyle/>
            <a:p>
              <a:r>
                <a:rPr lang="en-US" sz="1600" dirty="0">
                  <a:solidFill>
                    <a:srgbClr val="1B134C"/>
                  </a:solidFill>
                  <a:latin typeface="Poppins"/>
                  <a:cs typeface="Poppins"/>
                </a:rPr>
                <a:t>Vehicle Rental Service System</a:t>
              </a:r>
              <a:endParaRPr lang="en-US" dirty="0"/>
            </a:p>
          </p:txBody>
        </p:sp>
        <p:pic>
          <p:nvPicPr>
            <p:cNvPr id="6" name="Graphic 5">
              <a:extLst>
                <a:ext uri="{FF2B5EF4-FFF2-40B4-BE49-F238E27FC236}">
                  <a16:creationId xmlns:a16="http://schemas.microsoft.com/office/drawing/2014/main" id="{189B39AF-0C29-A792-B1D9-8D0BE9513A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7" name="Straight Connector 6">
              <a:extLst>
                <a:ext uri="{FF2B5EF4-FFF2-40B4-BE49-F238E27FC236}">
                  <a16:creationId xmlns:a16="http://schemas.microsoft.com/office/drawing/2014/main" id="{9ED8E56D-D9C8-C3B6-73D8-9B8DAED90AE7}"/>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8" name="Flowchart: Connector 7">
            <a:extLst>
              <a:ext uri="{FF2B5EF4-FFF2-40B4-BE49-F238E27FC236}">
                <a16:creationId xmlns:a16="http://schemas.microsoft.com/office/drawing/2014/main" id="{2231BB82-ED27-77C5-1AD3-44C260D162F7}"/>
              </a:ext>
            </a:extLst>
          </p:cNvPr>
          <p:cNvSpPr/>
          <p:nvPr/>
        </p:nvSpPr>
        <p:spPr>
          <a:xfrm>
            <a:off x="8650628" y="681037"/>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2BB1A15B-2A60-0DE8-738A-C6F2BCF2AFC9}"/>
              </a:ext>
            </a:extLst>
          </p:cNvPr>
          <p:cNvSpPr/>
          <p:nvPr/>
        </p:nvSpPr>
        <p:spPr>
          <a:xfrm>
            <a:off x="6892178" y="5509860"/>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5D47926D-E86F-405F-DB4F-E0663BD37FCE}"/>
              </a:ext>
            </a:extLst>
          </p:cNvPr>
          <p:cNvSpPr/>
          <p:nvPr/>
        </p:nvSpPr>
        <p:spPr>
          <a:xfrm>
            <a:off x="11529492" y="3314053"/>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7D55A065-5D8F-699B-CAD5-956600A06FD1}"/>
              </a:ext>
            </a:extLst>
          </p:cNvPr>
          <p:cNvSpPr/>
          <p:nvPr/>
        </p:nvSpPr>
        <p:spPr>
          <a:xfrm>
            <a:off x="10234386" y="5739753"/>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617981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88F8-073A-5FCF-7308-2EC60CDF363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7DA5EEB-CE11-BB00-B36B-FA135219FC20}"/>
              </a:ext>
            </a:extLst>
          </p:cNvPr>
          <p:cNvSpPr/>
          <p:nvPr/>
        </p:nvSpPr>
        <p:spPr>
          <a:xfrm>
            <a:off x="9496552" y="4594034"/>
            <a:ext cx="2258446" cy="1994053"/>
          </a:xfrm>
          <a:prstGeom prst="rect">
            <a:avLst/>
          </a:prstGeom>
          <a:solidFill>
            <a:schemeClr val="accent4"/>
          </a:solidFill>
          <a:ln>
            <a:solidFill>
              <a:schemeClr val="accent4"/>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54C0A1B-AD10-EA61-F694-B86EA26ACD13}"/>
              </a:ext>
            </a:extLst>
          </p:cNvPr>
          <p:cNvSpPr/>
          <p:nvPr/>
        </p:nvSpPr>
        <p:spPr>
          <a:xfrm>
            <a:off x="6700698" y="140271"/>
            <a:ext cx="3776344" cy="3362327"/>
          </a:xfrm>
          <a:prstGeom prst="rect">
            <a:avLst/>
          </a:prstGeom>
          <a:solidFill>
            <a:schemeClr val="accent1">
              <a:lumMod val="50000"/>
            </a:schemeClr>
          </a:solidFill>
          <a:ln>
            <a:solidFill>
              <a:schemeClr val="accent1">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BCCEC3B-C0D3-843C-32F3-72780EA21026}"/>
              </a:ext>
            </a:extLst>
          </p:cNvPr>
          <p:cNvSpPr txBox="1"/>
          <p:nvPr/>
        </p:nvSpPr>
        <p:spPr>
          <a:xfrm>
            <a:off x="95616" y="140271"/>
            <a:ext cx="4381499" cy="596766"/>
          </a:xfrm>
          <a:prstGeom prst="rect">
            <a:avLst/>
          </a:prstGeom>
          <a:noFill/>
        </p:spPr>
        <p:txBody>
          <a:bodyPr wrap="square" lIns="91440" tIns="45720" rIns="91440" bIns="45720" rtlCol="0" anchor="t">
            <a:spAutoFit/>
          </a:bodyPr>
          <a:lstStyle/>
          <a:p>
            <a:pPr>
              <a:lnSpc>
                <a:spcPct val="70000"/>
              </a:lnSpc>
            </a:pPr>
            <a:r>
              <a:rPr lang="en-US" sz="4400" spc="-300">
                <a:solidFill>
                  <a:srgbClr val="000000"/>
                </a:solidFill>
                <a:latin typeface="Calibri"/>
                <a:ea typeface="Calibri"/>
                <a:cs typeface="Calibri"/>
              </a:rPr>
              <a:t>Architecture</a:t>
            </a:r>
            <a:endParaRPr lang="en-US"/>
          </a:p>
        </p:txBody>
      </p:sp>
      <p:grpSp>
        <p:nvGrpSpPr>
          <p:cNvPr id="13" name="Group 12">
            <a:extLst>
              <a:ext uri="{FF2B5EF4-FFF2-40B4-BE49-F238E27FC236}">
                <a16:creationId xmlns:a16="http://schemas.microsoft.com/office/drawing/2014/main" id="{A13A0819-0D3C-02E0-6DBB-4E9689E40008}"/>
              </a:ext>
            </a:extLst>
          </p:cNvPr>
          <p:cNvGrpSpPr/>
          <p:nvPr/>
        </p:nvGrpSpPr>
        <p:grpSpPr>
          <a:xfrm>
            <a:off x="126706" y="6376302"/>
            <a:ext cx="5037930" cy="388987"/>
            <a:chOff x="618333" y="6026099"/>
            <a:chExt cx="5037930" cy="388987"/>
          </a:xfrm>
        </p:grpSpPr>
        <p:sp>
          <p:nvSpPr>
            <p:cNvPr id="14" name="TextBox 13">
              <a:extLst>
                <a:ext uri="{FF2B5EF4-FFF2-40B4-BE49-F238E27FC236}">
                  <a16:creationId xmlns:a16="http://schemas.microsoft.com/office/drawing/2014/main" id="{C27F195B-8CF8-2175-9BC5-9CE49FA48C1C}"/>
                </a:ext>
              </a:extLst>
            </p:cNvPr>
            <p:cNvSpPr txBox="1"/>
            <p:nvPr/>
          </p:nvSpPr>
          <p:spPr>
            <a:xfrm>
              <a:off x="1274764" y="6051315"/>
              <a:ext cx="4381499" cy="338554"/>
            </a:xfrm>
            <a:prstGeom prst="rect">
              <a:avLst/>
            </a:prstGeom>
            <a:noFill/>
          </p:spPr>
          <p:txBody>
            <a:bodyPr wrap="square" rtlCol="0">
              <a:spAutoFit/>
            </a:bodyPr>
            <a:lstStyle/>
            <a:p>
              <a:r>
                <a:rPr lang="en-US" sz="1600" dirty="0">
                  <a:solidFill>
                    <a:srgbClr val="1B134C"/>
                  </a:solidFill>
                  <a:latin typeface="Poppins" panose="00000500000000000000" pitchFamily="2" charset="0"/>
                  <a:cs typeface="Poppins" panose="00000500000000000000" pitchFamily="2" charset="0"/>
                </a:rPr>
                <a:t>Vehicle Rental Service System</a:t>
              </a:r>
            </a:p>
          </p:txBody>
        </p:sp>
        <p:pic>
          <p:nvPicPr>
            <p:cNvPr id="15" name="Graphic 14">
              <a:extLst>
                <a:ext uri="{FF2B5EF4-FFF2-40B4-BE49-F238E27FC236}">
                  <a16:creationId xmlns:a16="http://schemas.microsoft.com/office/drawing/2014/main" id="{3FE5C1F2-A290-1FBE-0BC2-EC5F0E887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33" y="6026099"/>
              <a:ext cx="353218" cy="388987"/>
            </a:xfrm>
            <a:prstGeom prst="rect">
              <a:avLst/>
            </a:prstGeom>
          </p:spPr>
        </p:pic>
        <p:cxnSp>
          <p:nvCxnSpPr>
            <p:cNvPr id="16" name="Straight Connector 15">
              <a:extLst>
                <a:ext uri="{FF2B5EF4-FFF2-40B4-BE49-F238E27FC236}">
                  <a16:creationId xmlns:a16="http://schemas.microsoft.com/office/drawing/2014/main" id="{F33F2914-AE79-DECF-8393-B159B3697381}"/>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pic>
        <p:nvPicPr>
          <p:cNvPr id="5" name="Picture 4">
            <a:extLst>
              <a:ext uri="{FF2B5EF4-FFF2-40B4-BE49-F238E27FC236}">
                <a16:creationId xmlns:a16="http://schemas.microsoft.com/office/drawing/2014/main" id="{3D6B3D08-F22C-C780-532A-27893456D12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1686" y="737037"/>
            <a:ext cx="4112516" cy="5497417"/>
          </a:xfrm>
          <a:prstGeom prst="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939FFD4E-60CC-9746-F72D-A7A429881317}"/>
              </a:ext>
            </a:extLst>
          </p:cNvPr>
          <p:cNvPicPr>
            <a:picLocks noChangeAspect="1"/>
          </p:cNvPicPr>
          <p:nvPr/>
        </p:nvPicPr>
        <p:blipFill>
          <a:blip r:embed="rId6"/>
          <a:stretch>
            <a:fillRect/>
          </a:stretch>
        </p:blipFill>
        <p:spPr>
          <a:xfrm>
            <a:off x="1178186" y="1133789"/>
            <a:ext cx="3916328" cy="4852252"/>
          </a:xfrm>
          <a:prstGeom prst="rect">
            <a:avLst/>
          </a:prstGeom>
        </p:spPr>
      </p:pic>
      <p:sp>
        <p:nvSpPr>
          <p:cNvPr id="4" name="TextBox 3">
            <a:extLst>
              <a:ext uri="{FF2B5EF4-FFF2-40B4-BE49-F238E27FC236}">
                <a16:creationId xmlns:a16="http://schemas.microsoft.com/office/drawing/2014/main" id="{0A5CDA12-F7E2-D9AA-7049-B4C5491405A3}"/>
              </a:ext>
            </a:extLst>
          </p:cNvPr>
          <p:cNvSpPr txBox="1"/>
          <p:nvPr/>
        </p:nvSpPr>
        <p:spPr>
          <a:xfrm>
            <a:off x="423318" y="5758210"/>
            <a:ext cx="6582168" cy="392159"/>
          </a:xfrm>
          <a:prstGeom prst="rect">
            <a:avLst/>
          </a:prstGeom>
          <a:noFill/>
        </p:spPr>
        <p:txBody>
          <a:bodyPr wrap="square">
            <a:spAutoFit/>
          </a:bodyPr>
          <a:lstStyle/>
          <a:p>
            <a:pPr algn="ctr">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Calibri" panose="020F0502020204030204" pitchFamily="34" charset="0"/>
              </a:rPr>
              <a:t>Figure 1: Layered Architecture </a:t>
            </a:r>
            <a:r>
              <a:rPr lang="en-US" kern="100" dirty="0">
                <a:latin typeface="Calibri" panose="020F0502020204030204" pitchFamily="34" charset="0"/>
                <a:ea typeface="Calibri" panose="020F0502020204030204" pitchFamily="34" charset="0"/>
                <a:cs typeface="Calibri" panose="020F0502020204030204" pitchFamily="34" charset="0"/>
              </a:rPr>
              <a:t>Vehicle Rental Service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3014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555</Words>
  <Application>Microsoft Office PowerPoint</Application>
  <PresentationFormat>Widescreen</PresentationFormat>
  <Paragraphs>79</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Poppins</vt:lpstr>
      <vt:lpstr>Office Theme</vt:lpstr>
      <vt:lpstr>PowerPoint Presentation</vt:lpstr>
      <vt:lpstr>Abstract</vt:lpstr>
      <vt:lpstr>INTRODUTION</vt:lpstr>
      <vt:lpstr>Objectives</vt:lpstr>
      <vt:lpstr>PowerPoint Presentation</vt:lpstr>
      <vt:lpstr>System Requirements</vt:lpstr>
      <vt:lpstr>PowerPoint Presentation</vt:lpstr>
      <vt:lpstr>System Design</vt:lpstr>
      <vt:lpstr>PowerPoint Presentation</vt:lpstr>
      <vt:lpstr>Database Design</vt:lpstr>
      <vt:lpstr>Features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Aditya Nandanwar</dc:creator>
  <cp:lastModifiedBy>Maheswara Reddy Sirasani</cp:lastModifiedBy>
  <cp:revision>7</cp:revision>
  <dcterms:created xsi:type="dcterms:W3CDTF">2025-08-25T08:51:55Z</dcterms:created>
  <dcterms:modified xsi:type="dcterms:W3CDTF">2025-09-07T15:24:10Z</dcterms:modified>
</cp:coreProperties>
</file>